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6b10a841a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eeb0e4ebd41d3"/>
  </p:sldMasterIdLst>
  <p:sldIdLst>
    <p:sldId xmlns:r="http://schemas.openxmlformats.org/officeDocument/2006/relationships" id="256" r:id="Rd8400f960ff94fd6"/>
    <p:sldId xmlns:r="http://schemas.openxmlformats.org/officeDocument/2006/relationships" id="257" r:id="R66674a5038e7484d"/>
    <p:sldId xmlns:r="http://schemas.openxmlformats.org/officeDocument/2006/relationships" id="258" r:id="R9f85f15be0f547a6"/>
    <p:sldId xmlns:r="http://schemas.openxmlformats.org/officeDocument/2006/relationships" id="259" r:id="R07ce4d7a86044ce2"/>
    <p:sldId xmlns:r="http://schemas.openxmlformats.org/officeDocument/2006/relationships" id="260" r:id="R2bb1e1d96bbb4ca2"/>
    <p:sldId xmlns:r="http://schemas.openxmlformats.org/officeDocument/2006/relationships" id="261" r:id="Raa0d4576f5b3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eeb0e4ebd41d3" /><Relationship Type="http://schemas.openxmlformats.org/officeDocument/2006/relationships/slide" Target="/ppt/slides/slide1.xml" Id="Rd8400f960ff94fd6" /><Relationship Type="http://schemas.openxmlformats.org/officeDocument/2006/relationships/slide" Target="/ppt/slides/slide2.xml" Id="R66674a5038e7484d" /><Relationship Type="http://schemas.openxmlformats.org/officeDocument/2006/relationships/slide" Target="/ppt/slides/slide3.xml" Id="R9f85f15be0f547a6" /><Relationship Type="http://schemas.openxmlformats.org/officeDocument/2006/relationships/slide" Target="/ppt/slides/slide4.xml" Id="R07ce4d7a86044ce2" /><Relationship Type="http://schemas.openxmlformats.org/officeDocument/2006/relationships/slide" Target="/ppt/slides/slide5.xml" Id="R2bb1e1d96bbb4ca2" /><Relationship Type="http://schemas.openxmlformats.org/officeDocument/2006/relationships/slide" Target="/ppt/slides/slide6.xml" Id="Raa0d4576f5b3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81e089a0b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db5f1f494aa9" /><Relationship Type="http://schemas.openxmlformats.org/officeDocument/2006/relationships/theme" Target="/ppt/slideMasters/theme/theme1.xml" Id="R34e46747b19b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3db5f1f49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ec7d4c22e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2695e2949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a6e4124d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a153776da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0673e36c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259efe454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