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5d2900eb9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84c3799de4d97"/>
  </p:sldMasterIdLst>
  <p:sldIdLst>
    <p:sldId xmlns:r="http://schemas.openxmlformats.org/officeDocument/2006/relationships" id="256" r:id="R1d3d17f6d04145b0"/>
    <p:sldId xmlns:r="http://schemas.openxmlformats.org/officeDocument/2006/relationships" id="257" r:id="R27d19dff72984930"/>
    <p:sldId xmlns:r="http://schemas.openxmlformats.org/officeDocument/2006/relationships" id="258" r:id="R655fbd0d876945ba"/>
    <p:sldId xmlns:r="http://schemas.openxmlformats.org/officeDocument/2006/relationships" id="259" r:id="R4ac42faebeeb4f80"/>
    <p:sldId xmlns:r="http://schemas.openxmlformats.org/officeDocument/2006/relationships" id="260" r:id="Rd49a7c87e6404a36"/>
    <p:sldId xmlns:r="http://schemas.openxmlformats.org/officeDocument/2006/relationships" id="261" r:id="R0b745b829ae44fb5"/>
    <p:sldId xmlns:r="http://schemas.openxmlformats.org/officeDocument/2006/relationships" id="262" r:id="R93f8b66d50b741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84c3799de4d97" /><Relationship Type="http://schemas.openxmlformats.org/officeDocument/2006/relationships/slide" Target="/ppt/slides/slide1.xml" Id="R1d3d17f6d04145b0" /><Relationship Type="http://schemas.openxmlformats.org/officeDocument/2006/relationships/slide" Target="/ppt/slides/slide2.xml" Id="R27d19dff72984930" /><Relationship Type="http://schemas.openxmlformats.org/officeDocument/2006/relationships/slide" Target="/ppt/slides/slide3.xml" Id="R655fbd0d876945ba" /><Relationship Type="http://schemas.openxmlformats.org/officeDocument/2006/relationships/slide" Target="/ppt/slides/slide4.xml" Id="R4ac42faebeeb4f80" /><Relationship Type="http://schemas.openxmlformats.org/officeDocument/2006/relationships/slide" Target="/ppt/slides/slide5.xml" Id="Rd49a7c87e6404a36" /><Relationship Type="http://schemas.openxmlformats.org/officeDocument/2006/relationships/slide" Target="/ppt/slides/slide6.xml" Id="R0b745b829ae44fb5" /><Relationship Type="http://schemas.openxmlformats.org/officeDocument/2006/relationships/slide" Target="/ppt/slides/slide7.xml" Id="R93f8b66d50b741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e65d0dd71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8b6fd75d14d4e" /><Relationship Type="http://schemas.openxmlformats.org/officeDocument/2006/relationships/theme" Target="/ppt/slideMasters/theme/theme1.xml" Id="R5882a18bdb1f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68b6fd75d1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3f42704d6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f933d13a346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dd50e4628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928760e13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62d555290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fc0e89f2f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e87c89806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STARSHIP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STARSHIP NORWAY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33 488 902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109 946 941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110 167 777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ALEXANDRA PONTINE PAUS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ALEXANDRA PONTINE PAUS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933 226 778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STARSHIP NORWAY AS</a:t>
            </a:r>
          </a:p>
        </p:txBody>
      </p:sp>
    </p:spTree>
  </p:cSld>
  <p:clrMapOvr>
    <a:masterClrMapping xmlns:a="http://schemas.openxmlformats.org/drawingml/2006/main"/>
  </p:clrMapOvr>
</p:sld>
</file>