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227f4e495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9d34d83554fc0"/>
  </p:sldMasterIdLst>
  <p:sldIdLst>
    <p:sldId xmlns:r="http://schemas.openxmlformats.org/officeDocument/2006/relationships" id="256" r:id="R7535646c32b44d42"/>
    <p:sldId xmlns:r="http://schemas.openxmlformats.org/officeDocument/2006/relationships" id="257" r:id="Rb82cb1a2e423481f"/>
    <p:sldId xmlns:r="http://schemas.openxmlformats.org/officeDocument/2006/relationships" id="258" r:id="R8b95eb2ee18541ae"/>
    <p:sldId xmlns:r="http://schemas.openxmlformats.org/officeDocument/2006/relationships" id="259" r:id="Red71b8eb10814f92"/>
    <p:sldId xmlns:r="http://schemas.openxmlformats.org/officeDocument/2006/relationships" id="260" r:id="R0bd6100c6ef1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9d34d83554fc0" /><Relationship Type="http://schemas.openxmlformats.org/officeDocument/2006/relationships/slide" Target="/ppt/slides/slide1.xml" Id="R7535646c32b44d42" /><Relationship Type="http://schemas.openxmlformats.org/officeDocument/2006/relationships/slide" Target="/ppt/slides/slide2.xml" Id="Rb82cb1a2e423481f" /><Relationship Type="http://schemas.openxmlformats.org/officeDocument/2006/relationships/slide" Target="/ppt/slides/slide3.xml" Id="R8b95eb2ee18541ae" /><Relationship Type="http://schemas.openxmlformats.org/officeDocument/2006/relationships/slide" Target="/ppt/slides/slide4.xml" Id="Red71b8eb10814f92" /><Relationship Type="http://schemas.openxmlformats.org/officeDocument/2006/relationships/slide" Target="/ppt/slides/slide5.xml" Id="R0bd6100c6ef1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30119f984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195762a74204" /><Relationship Type="http://schemas.openxmlformats.org/officeDocument/2006/relationships/theme" Target="/ppt/slideMasters/theme/theme1.xml" Id="R2e297a9aa802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2195762a7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6246c243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78f0771c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15c7009a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dff25b98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6282ba17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