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d55f43390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d89a26c27414e"/>
  </p:sldMasterIdLst>
  <p:sldIdLst>
    <p:sldId xmlns:r="http://schemas.openxmlformats.org/officeDocument/2006/relationships" id="256" r:id="Re84adffa68924476"/>
    <p:sldId xmlns:r="http://schemas.openxmlformats.org/officeDocument/2006/relationships" id="257" r:id="R000522088d4a46fc"/>
    <p:sldId xmlns:r="http://schemas.openxmlformats.org/officeDocument/2006/relationships" id="258" r:id="R37423e619acd4725"/>
    <p:sldId xmlns:r="http://schemas.openxmlformats.org/officeDocument/2006/relationships" id="259" r:id="R23998eb4367b4b23"/>
    <p:sldId xmlns:r="http://schemas.openxmlformats.org/officeDocument/2006/relationships" id="260" r:id="R0381a0934de54c28"/>
    <p:sldId xmlns:r="http://schemas.openxmlformats.org/officeDocument/2006/relationships" id="261" r:id="R60a5f79054054f28"/>
    <p:sldId xmlns:r="http://schemas.openxmlformats.org/officeDocument/2006/relationships" id="262" r:id="R22874be1b18e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d89a26c27414e" /><Relationship Type="http://schemas.openxmlformats.org/officeDocument/2006/relationships/slide" Target="/ppt/slides/slide1.xml" Id="Re84adffa68924476" /><Relationship Type="http://schemas.openxmlformats.org/officeDocument/2006/relationships/slide" Target="/ppt/slides/slide2.xml" Id="R000522088d4a46fc" /><Relationship Type="http://schemas.openxmlformats.org/officeDocument/2006/relationships/slide" Target="/ppt/slides/slide3.xml" Id="R37423e619acd4725" /><Relationship Type="http://schemas.openxmlformats.org/officeDocument/2006/relationships/slide" Target="/ppt/slides/slide4.xml" Id="R23998eb4367b4b23" /><Relationship Type="http://schemas.openxmlformats.org/officeDocument/2006/relationships/slide" Target="/ppt/slides/slide5.xml" Id="R0381a0934de54c28" /><Relationship Type="http://schemas.openxmlformats.org/officeDocument/2006/relationships/slide" Target="/ppt/slides/slide6.xml" Id="R60a5f79054054f28" /><Relationship Type="http://schemas.openxmlformats.org/officeDocument/2006/relationships/slide" Target="/ppt/slides/slide7.xml" Id="R22874be1b18e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30805da7f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ef5faec849bb" /><Relationship Type="http://schemas.openxmlformats.org/officeDocument/2006/relationships/theme" Target="/ppt/slideMasters/theme/theme1.xml" Id="R4ddbe4ae92c7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1ef5faec8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3b4ca596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9db1ee07a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a39bbae8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4d5038b7b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fe04d173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9644405c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2a6e9e392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OMHOLT-JENSEN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