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6292d0333144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47c8f02d0e4be7"/>
  </p:sldMasterIdLst>
  <p:sldIdLst>
    <p:sldId xmlns:r="http://schemas.openxmlformats.org/officeDocument/2006/relationships" id="256" r:id="R7448e038edd74a3d"/>
    <p:sldId xmlns:r="http://schemas.openxmlformats.org/officeDocument/2006/relationships" id="257" r:id="R38e6eb56662d4d7d"/>
    <p:sldId xmlns:r="http://schemas.openxmlformats.org/officeDocument/2006/relationships" id="258" r:id="R346813d0fe6e4594"/>
    <p:sldId xmlns:r="http://schemas.openxmlformats.org/officeDocument/2006/relationships" id="259" r:id="Rd937fc5e35884730"/>
    <p:sldId xmlns:r="http://schemas.openxmlformats.org/officeDocument/2006/relationships" id="260" r:id="R87587db99a7446ba"/>
    <p:sldId xmlns:r="http://schemas.openxmlformats.org/officeDocument/2006/relationships" id="261" r:id="Rc7d04dd33f614def"/>
    <p:sldId xmlns:r="http://schemas.openxmlformats.org/officeDocument/2006/relationships" id="262" r:id="Rc39bea62820b42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47c8f02d0e4be7" /><Relationship Type="http://schemas.openxmlformats.org/officeDocument/2006/relationships/slide" Target="/ppt/slides/slide1.xml" Id="R7448e038edd74a3d" /><Relationship Type="http://schemas.openxmlformats.org/officeDocument/2006/relationships/slide" Target="/ppt/slides/slide2.xml" Id="R38e6eb56662d4d7d" /><Relationship Type="http://schemas.openxmlformats.org/officeDocument/2006/relationships/slide" Target="/ppt/slides/slide3.xml" Id="R346813d0fe6e4594" /><Relationship Type="http://schemas.openxmlformats.org/officeDocument/2006/relationships/slide" Target="/ppt/slides/slide4.xml" Id="Rd937fc5e35884730" /><Relationship Type="http://schemas.openxmlformats.org/officeDocument/2006/relationships/slide" Target="/ppt/slides/slide5.xml" Id="R87587db99a7446ba" /><Relationship Type="http://schemas.openxmlformats.org/officeDocument/2006/relationships/slide" Target="/ppt/slides/slide6.xml" Id="Rc7d04dd33f614def" /><Relationship Type="http://schemas.openxmlformats.org/officeDocument/2006/relationships/slide" Target="/ppt/slides/slide7.xml" Id="Rc39bea62820b42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88f637cf8f42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2fa0b2b3747c4" /><Relationship Type="http://schemas.openxmlformats.org/officeDocument/2006/relationships/theme" Target="/ppt/slideMasters/theme/theme1.xml" Id="R04313ed1ac1047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52fa0b2b3747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611cd10df4f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7be7469cb4d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8e298adde44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f8cf78b8a4f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f9923153640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037e38b5c4e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6a160c3344e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MERITUM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MERITUM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−2 089 233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23 831 429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200 750 762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255 551 641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KERSBERGEN INVEST AS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KERSBERGEN INVEST AS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KERSBERGEN INVEST AS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KERSBERGEN INVEST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KERSBERGEN INVEST AS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Banegate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933 203 026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