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80b1f444d24c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cc40621d2d4dbc"/>
  </p:sldMasterIdLst>
  <p:sldIdLst>
    <p:sldId xmlns:r="http://schemas.openxmlformats.org/officeDocument/2006/relationships" id="256" r:id="R23ac2403d10a475c"/>
    <p:sldId xmlns:r="http://schemas.openxmlformats.org/officeDocument/2006/relationships" id="257" r:id="R33a9cbb1adae43c5"/>
    <p:sldId xmlns:r="http://schemas.openxmlformats.org/officeDocument/2006/relationships" id="258" r:id="R2f1432c45b4f4f2d"/>
    <p:sldId xmlns:r="http://schemas.openxmlformats.org/officeDocument/2006/relationships" id="259" r:id="Rd121dafa7b664f7c"/>
    <p:sldId xmlns:r="http://schemas.openxmlformats.org/officeDocument/2006/relationships" id="260" r:id="R364dec9780bd45b5"/>
    <p:sldId xmlns:r="http://schemas.openxmlformats.org/officeDocument/2006/relationships" id="261" r:id="R20425056e8864577"/>
    <p:sldId xmlns:r="http://schemas.openxmlformats.org/officeDocument/2006/relationships" id="262" r:id="R8dcfe06af74e49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c40621d2d4dbc" /><Relationship Type="http://schemas.openxmlformats.org/officeDocument/2006/relationships/slide" Target="/ppt/slides/slide1.xml" Id="R23ac2403d10a475c" /><Relationship Type="http://schemas.openxmlformats.org/officeDocument/2006/relationships/slide" Target="/ppt/slides/slide2.xml" Id="R33a9cbb1adae43c5" /><Relationship Type="http://schemas.openxmlformats.org/officeDocument/2006/relationships/slide" Target="/ppt/slides/slide3.xml" Id="R2f1432c45b4f4f2d" /><Relationship Type="http://schemas.openxmlformats.org/officeDocument/2006/relationships/slide" Target="/ppt/slides/slide4.xml" Id="Rd121dafa7b664f7c" /><Relationship Type="http://schemas.openxmlformats.org/officeDocument/2006/relationships/slide" Target="/ppt/slides/slide5.xml" Id="R364dec9780bd45b5" /><Relationship Type="http://schemas.openxmlformats.org/officeDocument/2006/relationships/slide" Target="/ppt/slides/slide6.xml" Id="R20425056e8864577" /><Relationship Type="http://schemas.openxmlformats.org/officeDocument/2006/relationships/slide" Target="/ppt/slides/slide7.xml" Id="R8dcfe06af74e49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e5f72ac0342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685c42e1b49b4" /><Relationship Type="http://schemas.openxmlformats.org/officeDocument/2006/relationships/theme" Target="/ppt/slideMasters/theme/theme1.xml" Id="R1a11f1562f1642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a685c42e1b49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dad1b17d84a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7aaa51f6c40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a261e7d8d4f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afbc0f7c34e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a29725993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1447cc09b4a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244444bc344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WENT AIR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 AIR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WENT AIR SOLUTIONS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 AIR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 AIR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 AIR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6 308 112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877 916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1 683 989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3 846 835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 AIR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 AIR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933 190 293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 AIR SOLUTIONS AS</a:t>
            </a:r>
          </a:p>
        </p:txBody>
      </p:sp>
    </p:spTree>
  </p:cSld>
  <p:clrMapOvr>
    <a:masterClrMapping xmlns:a="http://schemas.openxmlformats.org/drawingml/2006/main"/>
  </p:clrMapOvr>
</p:sld>
</file>