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ce9a4983b0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707d430404215"/>
  </p:sldMasterIdLst>
  <p:sldIdLst>
    <p:sldId xmlns:r="http://schemas.openxmlformats.org/officeDocument/2006/relationships" id="256" r:id="Rcbfba47d70dc4801"/>
    <p:sldId xmlns:r="http://schemas.openxmlformats.org/officeDocument/2006/relationships" id="257" r:id="Re5f192c0f8c34ff6"/>
    <p:sldId xmlns:r="http://schemas.openxmlformats.org/officeDocument/2006/relationships" id="258" r:id="R310de7b09443461a"/>
    <p:sldId xmlns:r="http://schemas.openxmlformats.org/officeDocument/2006/relationships" id="259" r:id="Re92faa98d8594897"/>
    <p:sldId xmlns:r="http://schemas.openxmlformats.org/officeDocument/2006/relationships" id="260" r:id="R0413565063ef4cd0"/>
    <p:sldId xmlns:r="http://schemas.openxmlformats.org/officeDocument/2006/relationships" id="261" r:id="R424ec11238684c53"/>
    <p:sldId xmlns:r="http://schemas.openxmlformats.org/officeDocument/2006/relationships" id="262" r:id="R3329ebb21a3d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707d430404215" /><Relationship Type="http://schemas.openxmlformats.org/officeDocument/2006/relationships/slide" Target="/ppt/slides/slide1.xml" Id="Rcbfba47d70dc4801" /><Relationship Type="http://schemas.openxmlformats.org/officeDocument/2006/relationships/slide" Target="/ppt/slides/slide2.xml" Id="Re5f192c0f8c34ff6" /><Relationship Type="http://schemas.openxmlformats.org/officeDocument/2006/relationships/slide" Target="/ppt/slides/slide3.xml" Id="R310de7b09443461a" /><Relationship Type="http://schemas.openxmlformats.org/officeDocument/2006/relationships/slide" Target="/ppt/slides/slide4.xml" Id="Re92faa98d8594897" /><Relationship Type="http://schemas.openxmlformats.org/officeDocument/2006/relationships/slide" Target="/ppt/slides/slide5.xml" Id="R0413565063ef4cd0" /><Relationship Type="http://schemas.openxmlformats.org/officeDocument/2006/relationships/slide" Target="/ppt/slides/slide6.xml" Id="R424ec11238684c53" /><Relationship Type="http://schemas.openxmlformats.org/officeDocument/2006/relationships/slide" Target="/ppt/slides/slide7.xml" Id="R3329ebb21a3d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3a0f64e45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584021c31469b" /><Relationship Type="http://schemas.openxmlformats.org/officeDocument/2006/relationships/theme" Target="/ppt/slideMasters/theme/theme1.xml" Id="Rf93842e602fb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7584021c31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f77261ac7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8aeadb4544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b236b58f945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e91fe7636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d46d7af2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6226e32f241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18e452fde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BOERVE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BOERVE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2 059 783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BØRVE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Kruses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933 182 398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BOERVE AS</a:t>
            </a:r>
          </a:p>
        </p:txBody>
      </p:sp>
    </p:spTree>
  </p:cSld>
  <p:clrMapOvr>
    <a:masterClrMapping xmlns:a="http://schemas.openxmlformats.org/drawingml/2006/main"/>
  </p:clrMapOvr>
</p:sld>
</file>