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5e1bd8368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677a6be814f5f"/>
  </p:sldMasterIdLst>
  <p:sldIdLst>
    <p:sldId xmlns:r="http://schemas.openxmlformats.org/officeDocument/2006/relationships" id="256" r:id="R9e7cac95fb38486f"/>
    <p:sldId xmlns:r="http://schemas.openxmlformats.org/officeDocument/2006/relationships" id="257" r:id="R02e2570141214175"/>
    <p:sldId xmlns:r="http://schemas.openxmlformats.org/officeDocument/2006/relationships" id="258" r:id="R22452f9a051f43a0"/>
    <p:sldId xmlns:r="http://schemas.openxmlformats.org/officeDocument/2006/relationships" id="259" r:id="R4cf8c98736d844b5"/>
    <p:sldId xmlns:r="http://schemas.openxmlformats.org/officeDocument/2006/relationships" id="260" r:id="Rf5b093899d194acf"/>
    <p:sldId xmlns:r="http://schemas.openxmlformats.org/officeDocument/2006/relationships" id="261" r:id="Raa20f78260d0480f"/>
    <p:sldId xmlns:r="http://schemas.openxmlformats.org/officeDocument/2006/relationships" id="262" r:id="R8866d6ffdaf1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677a6be814f5f" /><Relationship Type="http://schemas.openxmlformats.org/officeDocument/2006/relationships/slide" Target="/ppt/slides/slide1.xml" Id="R9e7cac95fb38486f" /><Relationship Type="http://schemas.openxmlformats.org/officeDocument/2006/relationships/slide" Target="/ppt/slides/slide2.xml" Id="R02e2570141214175" /><Relationship Type="http://schemas.openxmlformats.org/officeDocument/2006/relationships/slide" Target="/ppt/slides/slide3.xml" Id="R22452f9a051f43a0" /><Relationship Type="http://schemas.openxmlformats.org/officeDocument/2006/relationships/slide" Target="/ppt/slides/slide4.xml" Id="R4cf8c98736d844b5" /><Relationship Type="http://schemas.openxmlformats.org/officeDocument/2006/relationships/slide" Target="/ppt/slides/slide5.xml" Id="Rf5b093899d194acf" /><Relationship Type="http://schemas.openxmlformats.org/officeDocument/2006/relationships/slide" Target="/ppt/slides/slide6.xml" Id="Raa20f78260d0480f" /><Relationship Type="http://schemas.openxmlformats.org/officeDocument/2006/relationships/slide" Target="/ppt/slides/slide7.xml" Id="R8866d6ffdaf1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6f09e0fe8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2cf9d3fae42b5" /><Relationship Type="http://schemas.openxmlformats.org/officeDocument/2006/relationships/theme" Target="/ppt/slideMasters/theme/theme1.xml" Id="R27200288dcdc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2cf9d3fae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58a5a900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20bc319e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3843f0bd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7a8d7313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d7f58a169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46852eef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54e1c9d4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AABERGE HJERMANN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Hjermann, Stensberggata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933 182 150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