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8531080bb2437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c34d19e19a4611"/>
  </p:sldMasterIdLst>
  <p:sldIdLst>
    <p:sldId xmlns:r="http://schemas.openxmlformats.org/officeDocument/2006/relationships" id="256" r:id="R232a0e8c73c8442f"/>
    <p:sldId xmlns:r="http://schemas.openxmlformats.org/officeDocument/2006/relationships" id="257" r:id="R98f726855ad240e0"/>
    <p:sldId xmlns:r="http://schemas.openxmlformats.org/officeDocument/2006/relationships" id="258" r:id="R65d74fd4c44d4f9e"/>
    <p:sldId xmlns:r="http://schemas.openxmlformats.org/officeDocument/2006/relationships" id="259" r:id="R8da6298cc8a84c3f"/>
    <p:sldId xmlns:r="http://schemas.openxmlformats.org/officeDocument/2006/relationships" id="260" r:id="Ra38a7613bbdc48c2"/>
    <p:sldId xmlns:r="http://schemas.openxmlformats.org/officeDocument/2006/relationships" id="261" r:id="Re29af354bfdb446f"/>
    <p:sldId xmlns:r="http://schemas.openxmlformats.org/officeDocument/2006/relationships" id="262" r:id="Rc77ffbbdf3214f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c34d19e19a4611" /><Relationship Type="http://schemas.openxmlformats.org/officeDocument/2006/relationships/slide" Target="/ppt/slides/slide1.xml" Id="R232a0e8c73c8442f" /><Relationship Type="http://schemas.openxmlformats.org/officeDocument/2006/relationships/slide" Target="/ppt/slides/slide2.xml" Id="R98f726855ad240e0" /><Relationship Type="http://schemas.openxmlformats.org/officeDocument/2006/relationships/slide" Target="/ppt/slides/slide3.xml" Id="R65d74fd4c44d4f9e" /><Relationship Type="http://schemas.openxmlformats.org/officeDocument/2006/relationships/slide" Target="/ppt/slides/slide4.xml" Id="R8da6298cc8a84c3f" /><Relationship Type="http://schemas.openxmlformats.org/officeDocument/2006/relationships/slide" Target="/ppt/slides/slide5.xml" Id="Ra38a7613bbdc48c2" /><Relationship Type="http://schemas.openxmlformats.org/officeDocument/2006/relationships/slide" Target="/ppt/slides/slide6.xml" Id="Re29af354bfdb446f" /><Relationship Type="http://schemas.openxmlformats.org/officeDocument/2006/relationships/slide" Target="/ppt/slides/slide7.xml" Id="Rc77ffbbdf3214f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7968ea9fb14ef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4ff9a33454f6f" /><Relationship Type="http://schemas.openxmlformats.org/officeDocument/2006/relationships/theme" Target="/ppt/slideMasters/theme/theme1.xml" Id="R8008b5a8785d412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f4ff9a33454f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6d7b64919415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b8c70d5f164b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0f1eb15d943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3fb7c426da49e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a90a1e2d7a4b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0936b35c94ab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a159a72cab48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PEAK GROUP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GROUP HOLDING AS ble etablert [år] og holder til i Nyborg.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−133 008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−3 018 307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438 572 123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457 706 441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SLETHAUG &amp; PARTNERS AS  –  45,5 %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TRUMPY AS  –  39,6 %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 CONSULTANT PARTNERS AS  –  9,1 %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PEAK PARTNERS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JARLE NYGARD  –  0,4 %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MORTEN-ANDRE NYGAARD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GROUP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Litleåsvegen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5132 Nyborg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933 135 322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PEAK GROUP HOLDING AS</a:t>
            </a:r>
          </a:p>
        </p:txBody>
      </p:sp>
    </p:spTree>
  </p:cSld>
  <p:clrMapOvr>
    <a:masterClrMapping xmlns:a="http://schemas.openxmlformats.org/drawingml/2006/main"/>
  </p:clrMapOvr>
</p:sld>
</file>