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d410eee674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18ec0d0e1419c"/>
  </p:sldMasterIdLst>
  <p:sldIdLst>
    <p:sldId xmlns:r="http://schemas.openxmlformats.org/officeDocument/2006/relationships" id="256" r:id="R044d0e9777644701"/>
    <p:sldId xmlns:r="http://schemas.openxmlformats.org/officeDocument/2006/relationships" id="257" r:id="R4fc3bce90feb46e4"/>
    <p:sldId xmlns:r="http://schemas.openxmlformats.org/officeDocument/2006/relationships" id="258" r:id="R59dd00acd23c4034"/>
    <p:sldId xmlns:r="http://schemas.openxmlformats.org/officeDocument/2006/relationships" id="259" r:id="R18e36a55611e49c7"/>
    <p:sldId xmlns:r="http://schemas.openxmlformats.org/officeDocument/2006/relationships" id="260" r:id="R6b18bc2c5be94398"/>
    <p:sldId xmlns:r="http://schemas.openxmlformats.org/officeDocument/2006/relationships" id="261" r:id="R5767ef6f8d35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18ec0d0e1419c" /><Relationship Type="http://schemas.openxmlformats.org/officeDocument/2006/relationships/slide" Target="/ppt/slides/slide1.xml" Id="R044d0e9777644701" /><Relationship Type="http://schemas.openxmlformats.org/officeDocument/2006/relationships/slide" Target="/ppt/slides/slide2.xml" Id="R4fc3bce90feb46e4" /><Relationship Type="http://schemas.openxmlformats.org/officeDocument/2006/relationships/slide" Target="/ppt/slides/slide3.xml" Id="R59dd00acd23c4034" /><Relationship Type="http://schemas.openxmlformats.org/officeDocument/2006/relationships/slide" Target="/ppt/slides/slide4.xml" Id="R18e36a55611e49c7" /><Relationship Type="http://schemas.openxmlformats.org/officeDocument/2006/relationships/slide" Target="/ppt/slides/slide5.xml" Id="R6b18bc2c5be94398" /><Relationship Type="http://schemas.openxmlformats.org/officeDocument/2006/relationships/slide" Target="/ppt/slides/slide6.xml" Id="R5767ef6f8d35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fd7d8c8804c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0c9aa5ad445c" /><Relationship Type="http://schemas.openxmlformats.org/officeDocument/2006/relationships/theme" Target="/ppt/slideMasters/theme/theme1.xml" Id="R72058c7d691f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10c9aa5ad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fb24c0d14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555f8da0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62d6bd53f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1d54979ca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d4986e4f1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5e9944269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GRETHE ALMELAND ØKONOMI &amp;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ALMELAND ØKONOMI &amp; REGNSKAP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