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7161b7d67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23c3fa5240410b"/>
  </p:sldMasterIdLst>
  <p:sldIdLst>
    <p:sldId xmlns:r="http://schemas.openxmlformats.org/officeDocument/2006/relationships" id="256" r:id="Rc691a328fee1431a"/>
    <p:sldId xmlns:r="http://schemas.openxmlformats.org/officeDocument/2006/relationships" id="257" r:id="R69e8b69008564450"/>
    <p:sldId xmlns:r="http://schemas.openxmlformats.org/officeDocument/2006/relationships" id="258" r:id="Rf6f793eaf7a04d71"/>
    <p:sldId xmlns:r="http://schemas.openxmlformats.org/officeDocument/2006/relationships" id="259" r:id="R68c9279131a746a1"/>
    <p:sldId xmlns:r="http://schemas.openxmlformats.org/officeDocument/2006/relationships" id="260" r:id="Rfdd28e2b9bb24bd0"/>
    <p:sldId xmlns:r="http://schemas.openxmlformats.org/officeDocument/2006/relationships" id="261" r:id="Rb9eb26f4c76742c7"/>
    <p:sldId xmlns:r="http://schemas.openxmlformats.org/officeDocument/2006/relationships" id="262" r:id="Rdac5f6ff5d1a4f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3c3fa5240410b" /><Relationship Type="http://schemas.openxmlformats.org/officeDocument/2006/relationships/slide" Target="/ppt/slides/slide1.xml" Id="Rc691a328fee1431a" /><Relationship Type="http://schemas.openxmlformats.org/officeDocument/2006/relationships/slide" Target="/ppt/slides/slide2.xml" Id="R69e8b69008564450" /><Relationship Type="http://schemas.openxmlformats.org/officeDocument/2006/relationships/slide" Target="/ppt/slides/slide3.xml" Id="Rf6f793eaf7a04d71" /><Relationship Type="http://schemas.openxmlformats.org/officeDocument/2006/relationships/slide" Target="/ppt/slides/slide4.xml" Id="R68c9279131a746a1" /><Relationship Type="http://schemas.openxmlformats.org/officeDocument/2006/relationships/slide" Target="/ppt/slides/slide5.xml" Id="Rfdd28e2b9bb24bd0" /><Relationship Type="http://schemas.openxmlformats.org/officeDocument/2006/relationships/slide" Target="/ppt/slides/slide6.xml" Id="Rb9eb26f4c76742c7" /><Relationship Type="http://schemas.openxmlformats.org/officeDocument/2006/relationships/slide" Target="/ppt/slides/slide7.xml" Id="Rdac5f6ff5d1a4f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a348cd312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10ace64354757" /><Relationship Type="http://schemas.openxmlformats.org/officeDocument/2006/relationships/theme" Target="/ppt/slideMasters/theme/theme1.xml" Id="R0e144d73b0db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f10ace643547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ddb26355140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77c2074cc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28f766331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fa29c802747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7ddb23b55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291083de943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5b24c06d3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DKWM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DKWM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 MACIEJ WOZNIAK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DAWID JAN MATYJANOWSKI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Folkestads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