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47bd9be6c4d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8f9199e20f48d2"/>
  </p:sldMasterIdLst>
  <p:sldIdLst>
    <p:sldId xmlns:r="http://schemas.openxmlformats.org/officeDocument/2006/relationships" id="256" r:id="Rcc485398614d47ad"/>
    <p:sldId xmlns:r="http://schemas.openxmlformats.org/officeDocument/2006/relationships" id="257" r:id="Ref8a5eb667534a49"/>
    <p:sldId xmlns:r="http://schemas.openxmlformats.org/officeDocument/2006/relationships" id="258" r:id="Rf3b5ca03a0974f46"/>
    <p:sldId xmlns:r="http://schemas.openxmlformats.org/officeDocument/2006/relationships" id="259" r:id="Raa4c43c742154209"/>
    <p:sldId xmlns:r="http://schemas.openxmlformats.org/officeDocument/2006/relationships" id="260" r:id="R50e4d5855d7a4bf0"/>
    <p:sldId xmlns:r="http://schemas.openxmlformats.org/officeDocument/2006/relationships" id="261" r:id="R7793290c4ebb41de"/>
    <p:sldId xmlns:r="http://schemas.openxmlformats.org/officeDocument/2006/relationships" id="262" r:id="R57e99ff75de5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f9199e20f48d2" /><Relationship Type="http://schemas.openxmlformats.org/officeDocument/2006/relationships/slide" Target="/ppt/slides/slide1.xml" Id="Rcc485398614d47ad" /><Relationship Type="http://schemas.openxmlformats.org/officeDocument/2006/relationships/slide" Target="/ppt/slides/slide2.xml" Id="Ref8a5eb667534a49" /><Relationship Type="http://schemas.openxmlformats.org/officeDocument/2006/relationships/slide" Target="/ppt/slides/slide3.xml" Id="Rf3b5ca03a0974f46" /><Relationship Type="http://schemas.openxmlformats.org/officeDocument/2006/relationships/slide" Target="/ppt/slides/slide4.xml" Id="Raa4c43c742154209" /><Relationship Type="http://schemas.openxmlformats.org/officeDocument/2006/relationships/slide" Target="/ppt/slides/slide5.xml" Id="R50e4d5855d7a4bf0" /><Relationship Type="http://schemas.openxmlformats.org/officeDocument/2006/relationships/slide" Target="/ppt/slides/slide6.xml" Id="R7793290c4ebb41de" /><Relationship Type="http://schemas.openxmlformats.org/officeDocument/2006/relationships/slide" Target="/ppt/slides/slide7.xml" Id="R57e99ff75de5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22abcd86e46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b929fcd1b4b13" /><Relationship Type="http://schemas.openxmlformats.org/officeDocument/2006/relationships/theme" Target="/ppt/slideMasters/theme/theme1.xml" Id="R323efe7c0f53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b929fcd1b4b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7adf59588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ffce7dad9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ebf7530cd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3e182ef448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5b5ca024641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4d2fe3d745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a8a49965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2 703 444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738 850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NICK SHEIBANY HARAT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