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e9ef68474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0ff8a78464689"/>
  </p:sldMasterIdLst>
  <p:sldIdLst>
    <p:sldId xmlns:r="http://schemas.openxmlformats.org/officeDocument/2006/relationships" id="256" r:id="R622527da98614968"/>
    <p:sldId xmlns:r="http://schemas.openxmlformats.org/officeDocument/2006/relationships" id="257" r:id="R6fcde1c128594e4d"/>
    <p:sldId xmlns:r="http://schemas.openxmlformats.org/officeDocument/2006/relationships" id="258" r:id="R4ab625bd14f941a0"/>
    <p:sldId xmlns:r="http://schemas.openxmlformats.org/officeDocument/2006/relationships" id="259" r:id="R76dc5b1f3a874422"/>
    <p:sldId xmlns:r="http://schemas.openxmlformats.org/officeDocument/2006/relationships" id="260" r:id="R33e64b42025143a6"/>
    <p:sldId xmlns:r="http://schemas.openxmlformats.org/officeDocument/2006/relationships" id="261" r:id="Ref41ef7ed2374db1"/>
    <p:sldId xmlns:r="http://schemas.openxmlformats.org/officeDocument/2006/relationships" id="262" r:id="R4351cf5e28e8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0ff8a78464689" /><Relationship Type="http://schemas.openxmlformats.org/officeDocument/2006/relationships/slide" Target="/ppt/slides/slide1.xml" Id="R622527da98614968" /><Relationship Type="http://schemas.openxmlformats.org/officeDocument/2006/relationships/slide" Target="/ppt/slides/slide2.xml" Id="R6fcde1c128594e4d" /><Relationship Type="http://schemas.openxmlformats.org/officeDocument/2006/relationships/slide" Target="/ppt/slides/slide3.xml" Id="R4ab625bd14f941a0" /><Relationship Type="http://schemas.openxmlformats.org/officeDocument/2006/relationships/slide" Target="/ppt/slides/slide4.xml" Id="R76dc5b1f3a874422" /><Relationship Type="http://schemas.openxmlformats.org/officeDocument/2006/relationships/slide" Target="/ppt/slides/slide5.xml" Id="R33e64b42025143a6" /><Relationship Type="http://schemas.openxmlformats.org/officeDocument/2006/relationships/slide" Target="/ppt/slides/slide6.xml" Id="Ref41ef7ed2374db1" /><Relationship Type="http://schemas.openxmlformats.org/officeDocument/2006/relationships/slide" Target="/ppt/slides/slide7.xml" Id="R4351cf5e28e8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aeb0d5b22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01d23d60946b0" /><Relationship Type="http://schemas.openxmlformats.org/officeDocument/2006/relationships/theme" Target="/ppt/slideMasters/theme/theme1.xml" Id="R13f0b3ef82af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801d23d609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7db64393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ead9a4d10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ef6f6d09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e16bb3a06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a90239f7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845af60a8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9f1be9bdb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BRENNE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12 494 482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15 145 755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KENNETH BRENNE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GAUPHOLM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933 039 986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