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adbb80f0904f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5b06bd2965401b"/>
  </p:sldMasterIdLst>
  <p:sldIdLst>
    <p:sldId xmlns:r="http://schemas.openxmlformats.org/officeDocument/2006/relationships" id="256" r:id="R726f10d2040b4b2d"/>
    <p:sldId xmlns:r="http://schemas.openxmlformats.org/officeDocument/2006/relationships" id="257" r:id="R091eb19a66f04c58"/>
    <p:sldId xmlns:r="http://schemas.openxmlformats.org/officeDocument/2006/relationships" id="258" r:id="Rdb463818a2994576"/>
    <p:sldId xmlns:r="http://schemas.openxmlformats.org/officeDocument/2006/relationships" id="259" r:id="R2dd2044ce38c48b9"/>
    <p:sldId xmlns:r="http://schemas.openxmlformats.org/officeDocument/2006/relationships" id="260" r:id="Re058fa8cc43e4a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5b06bd2965401b" /><Relationship Type="http://schemas.openxmlformats.org/officeDocument/2006/relationships/slide" Target="/ppt/slides/slide1.xml" Id="R726f10d2040b4b2d" /><Relationship Type="http://schemas.openxmlformats.org/officeDocument/2006/relationships/slide" Target="/ppt/slides/slide2.xml" Id="R091eb19a66f04c58" /><Relationship Type="http://schemas.openxmlformats.org/officeDocument/2006/relationships/slide" Target="/ppt/slides/slide3.xml" Id="Rdb463818a2994576" /><Relationship Type="http://schemas.openxmlformats.org/officeDocument/2006/relationships/slide" Target="/ppt/slides/slide4.xml" Id="R2dd2044ce38c48b9" /><Relationship Type="http://schemas.openxmlformats.org/officeDocument/2006/relationships/slide" Target="/ppt/slides/slide5.xml" Id="Re058fa8cc43e4a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5195afba9946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8cb8b250b4f8e" /><Relationship Type="http://schemas.openxmlformats.org/officeDocument/2006/relationships/theme" Target="/ppt/slideMasters/theme/theme1.xml" Id="Rd6bbbe04f92a48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48cb8b250b4f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9748fafca48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7ea11f2be47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2743cca674d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79b4ab77f4c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da98662d248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ETNEDAL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ETNEDAL KOMMUNE ble etablert [år] og holder til i Etnedal.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2890 Etnedal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 12 13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postmottak@etnedal.kommune.no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www.etnedal.kommune.no/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933 038 173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ETNEDAL KOMMUNE</a:t>
            </a:r>
          </a:p>
        </p:txBody>
      </p:sp>
    </p:spTree>
  </p:cSld>
  <p:clrMapOvr>
    <a:masterClrMapping xmlns:a="http://schemas.openxmlformats.org/drawingml/2006/main"/>
  </p:clrMapOvr>
</p:sld>
</file>