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1da8191a744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16f34c55544f0c"/>
  </p:sldMasterIdLst>
  <p:sldIdLst>
    <p:sldId xmlns:r="http://schemas.openxmlformats.org/officeDocument/2006/relationships" id="256" r:id="R0f553484a6da4a9c"/>
    <p:sldId xmlns:r="http://schemas.openxmlformats.org/officeDocument/2006/relationships" id="257" r:id="Rcd254564e96343b3"/>
    <p:sldId xmlns:r="http://schemas.openxmlformats.org/officeDocument/2006/relationships" id="258" r:id="R49ff594f60a342a9"/>
    <p:sldId xmlns:r="http://schemas.openxmlformats.org/officeDocument/2006/relationships" id="259" r:id="R2a89ae3d3ca84e2a"/>
    <p:sldId xmlns:r="http://schemas.openxmlformats.org/officeDocument/2006/relationships" id="260" r:id="R9c2fed65f004443c"/>
    <p:sldId xmlns:r="http://schemas.openxmlformats.org/officeDocument/2006/relationships" id="261" r:id="R1e6bcfcb146f40aa"/>
    <p:sldId xmlns:r="http://schemas.openxmlformats.org/officeDocument/2006/relationships" id="262" r:id="Rbe456eaf1ba049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6f34c55544f0c" /><Relationship Type="http://schemas.openxmlformats.org/officeDocument/2006/relationships/slide" Target="/ppt/slides/slide1.xml" Id="R0f553484a6da4a9c" /><Relationship Type="http://schemas.openxmlformats.org/officeDocument/2006/relationships/slide" Target="/ppt/slides/slide2.xml" Id="Rcd254564e96343b3" /><Relationship Type="http://schemas.openxmlformats.org/officeDocument/2006/relationships/slide" Target="/ppt/slides/slide3.xml" Id="R49ff594f60a342a9" /><Relationship Type="http://schemas.openxmlformats.org/officeDocument/2006/relationships/slide" Target="/ppt/slides/slide4.xml" Id="R2a89ae3d3ca84e2a" /><Relationship Type="http://schemas.openxmlformats.org/officeDocument/2006/relationships/slide" Target="/ppt/slides/slide5.xml" Id="R9c2fed65f004443c" /><Relationship Type="http://schemas.openxmlformats.org/officeDocument/2006/relationships/slide" Target="/ppt/slides/slide6.xml" Id="R1e6bcfcb146f40aa" /><Relationship Type="http://schemas.openxmlformats.org/officeDocument/2006/relationships/slide" Target="/ppt/slides/slide7.xml" Id="Rbe456eaf1ba049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8cd19d29d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6ff8c8a4844d7" /><Relationship Type="http://schemas.openxmlformats.org/officeDocument/2006/relationships/theme" Target="/ppt/slideMasters/theme/theme1.xml" Id="Rf3bb454b69dd41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c6ff8c8a4844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22a6694134a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7b8830e1f46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b669e455442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c11d20c0c44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663c184e146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d36c0fc9a4e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6a2fbce934f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GRESSETH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GRESSETH HOLDING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13 733 828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KAJKRI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GRESSETH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Gressetgrenda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933 017 486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