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8ab04c668e74a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1469587f954acb"/>
  </p:sldMasterIdLst>
  <p:sldIdLst>
    <p:sldId xmlns:r="http://schemas.openxmlformats.org/officeDocument/2006/relationships" id="256" r:id="Rfce6ab58a4154943"/>
    <p:sldId xmlns:r="http://schemas.openxmlformats.org/officeDocument/2006/relationships" id="257" r:id="Rdb588d899d844c8c"/>
    <p:sldId xmlns:r="http://schemas.openxmlformats.org/officeDocument/2006/relationships" id="258" r:id="R3018c6a2cfe0438c"/>
    <p:sldId xmlns:r="http://schemas.openxmlformats.org/officeDocument/2006/relationships" id="259" r:id="R063db9da0da547fa"/>
    <p:sldId xmlns:r="http://schemas.openxmlformats.org/officeDocument/2006/relationships" id="260" r:id="Racda1f77358e4fda"/>
    <p:sldId xmlns:r="http://schemas.openxmlformats.org/officeDocument/2006/relationships" id="261" r:id="R2920daddd2c34e92"/>
    <p:sldId xmlns:r="http://schemas.openxmlformats.org/officeDocument/2006/relationships" id="262" r:id="Rc4287a24fe9e46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1469587f954acb" /><Relationship Type="http://schemas.openxmlformats.org/officeDocument/2006/relationships/slide" Target="/ppt/slides/slide1.xml" Id="Rfce6ab58a4154943" /><Relationship Type="http://schemas.openxmlformats.org/officeDocument/2006/relationships/slide" Target="/ppt/slides/slide2.xml" Id="Rdb588d899d844c8c" /><Relationship Type="http://schemas.openxmlformats.org/officeDocument/2006/relationships/slide" Target="/ppt/slides/slide3.xml" Id="R3018c6a2cfe0438c" /><Relationship Type="http://schemas.openxmlformats.org/officeDocument/2006/relationships/slide" Target="/ppt/slides/slide4.xml" Id="R063db9da0da547fa" /><Relationship Type="http://schemas.openxmlformats.org/officeDocument/2006/relationships/slide" Target="/ppt/slides/slide5.xml" Id="Racda1f77358e4fda" /><Relationship Type="http://schemas.openxmlformats.org/officeDocument/2006/relationships/slide" Target="/ppt/slides/slide6.xml" Id="R2920daddd2c34e92" /><Relationship Type="http://schemas.openxmlformats.org/officeDocument/2006/relationships/slide" Target="/ppt/slides/slide7.xml" Id="Rc4287a24fe9e46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c2a555c51740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d21fd9de1942f5" /><Relationship Type="http://schemas.openxmlformats.org/officeDocument/2006/relationships/theme" Target="/ppt/slideMasters/theme/theme1.xml" Id="R14dd3112163e4b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d21fd9de1942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174984800b42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3f0c2492fc4f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cc0be507ef4d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6b4fae1444a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bd609e21704f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30e6c6654140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91d1da68f04c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SØRLANDET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SØRLANDET VVS AS ble etablert [år] og holder til i Froland.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11 142 087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268 505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197 643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523 789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2 148 086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SØRLIEINVEST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Bjørumsvegen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4820 Froland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933 001 539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VVS AS</a:t>
            </a:r>
          </a:p>
        </p:txBody>
      </p:sp>
    </p:spTree>
  </p:cSld>
  <p:clrMapOvr>
    <a:masterClrMapping xmlns:a="http://schemas.openxmlformats.org/drawingml/2006/main"/>
  </p:clrMapOvr>
</p:sld>
</file>