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ec4543cf7c48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4da9471d414c8b"/>
  </p:sldMasterIdLst>
  <p:sldIdLst>
    <p:sldId xmlns:r="http://schemas.openxmlformats.org/officeDocument/2006/relationships" id="256" r:id="R12d1b9bc334a4840"/>
    <p:sldId xmlns:r="http://schemas.openxmlformats.org/officeDocument/2006/relationships" id="257" r:id="R9c983ea233c64398"/>
    <p:sldId xmlns:r="http://schemas.openxmlformats.org/officeDocument/2006/relationships" id="258" r:id="Rceaade6c753547c0"/>
    <p:sldId xmlns:r="http://schemas.openxmlformats.org/officeDocument/2006/relationships" id="259" r:id="R903c6cbaa5634373"/>
    <p:sldId xmlns:r="http://schemas.openxmlformats.org/officeDocument/2006/relationships" id="260" r:id="Rd807215fb41c4892"/>
    <p:sldId xmlns:r="http://schemas.openxmlformats.org/officeDocument/2006/relationships" id="261" r:id="R74c0d61b34c34b76"/>
    <p:sldId xmlns:r="http://schemas.openxmlformats.org/officeDocument/2006/relationships" id="262" r:id="Re62ae1953b0848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4da9471d414c8b" /><Relationship Type="http://schemas.openxmlformats.org/officeDocument/2006/relationships/slide" Target="/ppt/slides/slide1.xml" Id="R12d1b9bc334a4840" /><Relationship Type="http://schemas.openxmlformats.org/officeDocument/2006/relationships/slide" Target="/ppt/slides/slide2.xml" Id="R9c983ea233c64398" /><Relationship Type="http://schemas.openxmlformats.org/officeDocument/2006/relationships/slide" Target="/ppt/slides/slide3.xml" Id="Rceaade6c753547c0" /><Relationship Type="http://schemas.openxmlformats.org/officeDocument/2006/relationships/slide" Target="/ppt/slides/slide4.xml" Id="R903c6cbaa5634373" /><Relationship Type="http://schemas.openxmlformats.org/officeDocument/2006/relationships/slide" Target="/ppt/slides/slide5.xml" Id="Rd807215fb41c4892" /><Relationship Type="http://schemas.openxmlformats.org/officeDocument/2006/relationships/slide" Target="/ppt/slides/slide6.xml" Id="R74c0d61b34c34b76" /><Relationship Type="http://schemas.openxmlformats.org/officeDocument/2006/relationships/slide" Target="/ppt/slides/slide7.xml" Id="Re62ae1953b0848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2edd4657f84e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bcd28dc904a4b" /><Relationship Type="http://schemas.openxmlformats.org/officeDocument/2006/relationships/theme" Target="/ppt/slideMasters/theme/theme1.xml" Id="R9dd75c04dc184a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1bcd28dc904a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f7ec4353642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99cb3fa254d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5d38860a141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78612a27749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851557ccd4e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487088bf942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340b7c2184f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REBLA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REBLA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REBLA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REBLA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REBLA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REBLA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REBLA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KIM PREBEN REMVIK-LARSEN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REBLA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Leangvei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932 985 829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REBLA AS</a:t>
            </a:r>
          </a:p>
        </p:txBody>
      </p:sp>
    </p:spTree>
  </p:cSld>
  <p:clrMapOvr>
    <a:masterClrMapping xmlns:a="http://schemas.openxmlformats.org/drawingml/2006/main"/>
  </p:clrMapOvr>
</p:sld>
</file>