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61c30721c45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ffc34cc7e4cd9"/>
  </p:sldMasterIdLst>
  <p:sldIdLst>
    <p:sldId xmlns:r="http://schemas.openxmlformats.org/officeDocument/2006/relationships" id="256" r:id="R786e49ac149b4b1b"/>
    <p:sldId xmlns:r="http://schemas.openxmlformats.org/officeDocument/2006/relationships" id="257" r:id="Rcdc0e5e8ffda4dbc"/>
    <p:sldId xmlns:r="http://schemas.openxmlformats.org/officeDocument/2006/relationships" id="258" r:id="Rc858c33f6e3e4543"/>
    <p:sldId xmlns:r="http://schemas.openxmlformats.org/officeDocument/2006/relationships" id="259" r:id="R1ba75af9bafa4668"/>
    <p:sldId xmlns:r="http://schemas.openxmlformats.org/officeDocument/2006/relationships" id="260" r:id="Ra661f2068bfc4953"/>
    <p:sldId xmlns:r="http://schemas.openxmlformats.org/officeDocument/2006/relationships" id="261" r:id="Rf2b3f81ac37b4747"/>
    <p:sldId xmlns:r="http://schemas.openxmlformats.org/officeDocument/2006/relationships" id="262" r:id="R2561706e5988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ffc34cc7e4cd9" /><Relationship Type="http://schemas.openxmlformats.org/officeDocument/2006/relationships/slide" Target="/ppt/slides/slide1.xml" Id="R786e49ac149b4b1b" /><Relationship Type="http://schemas.openxmlformats.org/officeDocument/2006/relationships/slide" Target="/ppt/slides/slide2.xml" Id="Rcdc0e5e8ffda4dbc" /><Relationship Type="http://schemas.openxmlformats.org/officeDocument/2006/relationships/slide" Target="/ppt/slides/slide3.xml" Id="Rc858c33f6e3e4543" /><Relationship Type="http://schemas.openxmlformats.org/officeDocument/2006/relationships/slide" Target="/ppt/slides/slide4.xml" Id="R1ba75af9bafa4668" /><Relationship Type="http://schemas.openxmlformats.org/officeDocument/2006/relationships/slide" Target="/ppt/slides/slide5.xml" Id="Ra661f2068bfc4953" /><Relationship Type="http://schemas.openxmlformats.org/officeDocument/2006/relationships/slide" Target="/ppt/slides/slide6.xml" Id="Rf2b3f81ac37b4747" /><Relationship Type="http://schemas.openxmlformats.org/officeDocument/2006/relationships/slide" Target="/ppt/slides/slide7.xml" Id="R2561706e5988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ffa23c31b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c4ba5d694226" /><Relationship Type="http://schemas.openxmlformats.org/officeDocument/2006/relationships/theme" Target="/ppt/slideMasters/theme/theme1.xml" Id="R3f82d14a83b9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8c4ba5d69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b8dc8c606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8861c4661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bd2c706d543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39c2ac3e3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935e9fc15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6ea0ad704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6f624a670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RGH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−1 695 436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23 417 647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24 817 280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ODDVAR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932 942 119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AS</a:t>
            </a:r>
          </a:p>
        </p:txBody>
      </p:sp>
    </p:spTree>
  </p:cSld>
  <p:clrMapOvr>
    <a:masterClrMapping xmlns:a="http://schemas.openxmlformats.org/drawingml/2006/main"/>
  </p:clrMapOvr>
</p:sld>
</file>