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4fbb312a7e45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3de14d3f964b4f"/>
  </p:sldMasterIdLst>
  <p:sldIdLst>
    <p:sldId xmlns:r="http://schemas.openxmlformats.org/officeDocument/2006/relationships" id="256" r:id="Rce0d92ca2ccb4877"/>
    <p:sldId xmlns:r="http://schemas.openxmlformats.org/officeDocument/2006/relationships" id="257" r:id="Re14439c88abc4273"/>
    <p:sldId xmlns:r="http://schemas.openxmlformats.org/officeDocument/2006/relationships" id="258" r:id="R4569167b700540bb"/>
    <p:sldId xmlns:r="http://schemas.openxmlformats.org/officeDocument/2006/relationships" id="259" r:id="R114dc94863e1483b"/>
    <p:sldId xmlns:r="http://schemas.openxmlformats.org/officeDocument/2006/relationships" id="260" r:id="Rb11130cd3baf4eeb"/>
    <p:sldId xmlns:r="http://schemas.openxmlformats.org/officeDocument/2006/relationships" id="261" r:id="Rdbf38d0db4564aef"/>
    <p:sldId xmlns:r="http://schemas.openxmlformats.org/officeDocument/2006/relationships" id="262" r:id="R92174376cf1440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de14d3f964b4f" /><Relationship Type="http://schemas.openxmlformats.org/officeDocument/2006/relationships/slide" Target="/ppt/slides/slide1.xml" Id="Rce0d92ca2ccb4877" /><Relationship Type="http://schemas.openxmlformats.org/officeDocument/2006/relationships/slide" Target="/ppt/slides/slide2.xml" Id="Re14439c88abc4273" /><Relationship Type="http://schemas.openxmlformats.org/officeDocument/2006/relationships/slide" Target="/ppt/slides/slide3.xml" Id="R4569167b700540bb" /><Relationship Type="http://schemas.openxmlformats.org/officeDocument/2006/relationships/slide" Target="/ppt/slides/slide4.xml" Id="R114dc94863e1483b" /><Relationship Type="http://schemas.openxmlformats.org/officeDocument/2006/relationships/slide" Target="/ppt/slides/slide5.xml" Id="Rb11130cd3baf4eeb" /><Relationship Type="http://schemas.openxmlformats.org/officeDocument/2006/relationships/slide" Target="/ppt/slides/slide6.xml" Id="Rdbf38d0db4564aef" /><Relationship Type="http://schemas.openxmlformats.org/officeDocument/2006/relationships/slide" Target="/ppt/slides/slide7.xml" Id="R92174376cf1440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529a1fa4840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c19f9396a4365" /><Relationship Type="http://schemas.openxmlformats.org/officeDocument/2006/relationships/theme" Target="/ppt/slideMasters/theme/theme1.xml" Id="R54e51831e26844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0c19f9396a43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5130b69f74f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7cbbe45214a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866ccaaf84d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f9ad13ef845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67dd071d543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c4cdc117d46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a497723e243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BILOLINE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BILOLINE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MARCUS KNUTSEN THORSEN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932 903 571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BILOLINE AS</a:t>
            </a:r>
          </a:p>
        </p:txBody>
      </p:sp>
    </p:spTree>
  </p:cSld>
  <p:clrMapOvr>
    <a:masterClrMapping xmlns:a="http://schemas.openxmlformats.org/drawingml/2006/main"/>
  </p:clrMapOvr>
</p:sld>
</file>