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413f88528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66b083114844d9"/>
  </p:sldMasterIdLst>
  <p:sldIdLst>
    <p:sldId xmlns:r="http://schemas.openxmlformats.org/officeDocument/2006/relationships" id="256" r:id="Rcc4c67d2ca784fdc"/>
    <p:sldId xmlns:r="http://schemas.openxmlformats.org/officeDocument/2006/relationships" id="257" r:id="R1b651db41cd044d0"/>
    <p:sldId xmlns:r="http://schemas.openxmlformats.org/officeDocument/2006/relationships" id="258" r:id="R68ee8c63611344d8"/>
    <p:sldId xmlns:r="http://schemas.openxmlformats.org/officeDocument/2006/relationships" id="259" r:id="R56944772d23b4b88"/>
    <p:sldId xmlns:r="http://schemas.openxmlformats.org/officeDocument/2006/relationships" id="260" r:id="R24738839ae5848c3"/>
    <p:sldId xmlns:r="http://schemas.openxmlformats.org/officeDocument/2006/relationships" id="261" r:id="R84146b0d338c4b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6b083114844d9" /><Relationship Type="http://schemas.openxmlformats.org/officeDocument/2006/relationships/slide" Target="/ppt/slides/slide1.xml" Id="Rcc4c67d2ca784fdc" /><Relationship Type="http://schemas.openxmlformats.org/officeDocument/2006/relationships/slide" Target="/ppt/slides/slide2.xml" Id="R1b651db41cd044d0" /><Relationship Type="http://schemas.openxmlformats.org/officeDocument/2006/relationships/slide" Target="/ppt/slides/slide3.xml" Id="R68ee8c63611344d8" /><Relationship Type="http://schemas.openxmlformats.org/officeDocument/2006/relationships/slide" Target="/ppt/slides/slide4.xml" Id="R56944772d23b4b88" /><Relationship Type="http://schemas.openxmlformats.org/officeDocument/2006/relationships/slide" Target="/ppt/slides/slide5.xml" Id="R24738839ae5848c3" /><Relationship Type="http://schemas.openxmlformats.org/officeDocument/2006/relationships/slide" Target="/ppt/slides/slide6.xml" Id="R84146b0d338c4b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61e419db84c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b58a4fa4e470d" /><Relationship Type="http://schemas.openxmlformats.org/officeDocument/2006/relationships/theme" Target="/ppt/slideMasters/theme/theme1.xml" Id="R8f2d5cb0490f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b58a4fa4e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6d6d2fcec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d2aac523b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c76e7f6ca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6c953f4f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8b08a6f0c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6bf40f38b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BILOLINE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932 903 571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