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d27c2809ab48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804725936c4bbb"/>
  </p:sldMasterIdLst>
  <p:sldIdLst>
    <p:sldId xmlns:r="http://schemas.openxmlformats.org/officeDocument/2006/relationships" id="256" r:id="R8704299e4efb4540"/>
    <p:sldId xmlns:r="http://schemas.openxmlformats.org/officeDocument/2006/relationships" id="257" r:id="Ra20e276388874d9a"/>
    <p:sldId xmlns:r="http://schemas.openxmlformats.org/officeDocument/2006/relationships" id="258" r:id="Rb461d6a16e6f42f9"/>
    <p:sldId xmlns:r="http://schemas.openxmlformats.org/officeDocument/2006/relationships" id="259" r:id="R35e786a9265d4c9e"/>
    <p:sldId xmlns:r="http://schemas.openxmlformats.org/officeDocument/2006/relationships" id="260" r:id="Rc6296b743f6249df"/>
    <p:sldId xmlns:r="http://schemas.openxmlformats.org/officeDocument/2006/relationships" id="261" r:id="R9b5ffaaff3ae45b2"/>
    <p:sldId xmlns:r="http://schemas.openxmlformats.org/officeDocument/2006/relationships" id="262" r:id="Rd20788833ea74a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804725936c4bbb" /><Relationship Type="http://schemas.openxmlformats.org/officeDocument/2006/relationships/slide" Target="/ppt/slides/slide1.xml" Id="R8704299e4efb4540" /><Relationship Type="http://schemas.openxmlformats.org/officeDocument/2006/relationships/slide" Target="/ppt/slides/slide2.xml" Id="Ra20e276388874d9a" /><Relationship Type="http://schemas.openxmlformats.org/officeDocument/2006/relationships/slide" Target="/ppt/slides/slide3.xml" Id="Rb461d6a16e6f42f9" /><Relationship Type="http://schemas.openxmlformats.org/officeDocument/2006/relationships/slide" Target="/ppt/slides/slide4.xml" Id="R35e786a9265d4c9e" /><Relationship Type="http://schemas.openxmlformats.org/officeDocument/2006/relationships/slide" Target="/ppt/slides/slide5.xml" Id="Rc6296b743f6249df" /><Relationship Type="http://schemas.openxmlformats.org/officeDocument/2006/relationships/slide" Target="/ppt/slides/slide6.xml" Id="R9b5ffaaff3ae45b2" /><Relationship Type="http://schemas.openxmlformats.org/officeDocument/2006/relationships/slide" Target="/ppt/slides/slide7.xml" Id="Rd20788833ea74a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b6a96382c444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c54af7456a4899" /><Relationship Type="http://schemas.openxmlformats.org/officeDocument/2006/relationships/theme" Target="/ppt/slideMasters/theme/theme1.xml" Id="R53eeb54968334b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c54af7456a48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075ec495547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30fd054484e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8b6ec149746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e81048d364b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26d787d3540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b4e9ad64143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e295d768a47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TGL 523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TGL 523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TGL 523 HOLDING AS ble etablert [år] og holder til i Vøyenenga.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TGL 523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TGL 523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TGL 523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2 517 560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18 434 304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18 631 443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TGL 523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GLESNE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TGL 523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Butterudveien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1339 Vøyenenga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932 834 413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TGL 523 HOLDING AS</a:t>
            </a:r>
          </a:p>
        </p:txBody>
      </p:sp>
    </p:spTree>
  </p:cSld>
  <p:clrMapOvr>
    <a:masterClrMapping xmlns:a="http://schemas.openxmlformats.org/drawingml/2006/main"/>
  </p:clrMapOvr>
</p:sld>
</file>