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154544fca044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c512b152594411"/>
  </p:sldMasterIdLst>
  <p:sldIdLst>
    <p:sldId xmlns:r="http://schemas.openxmlformats.org/officeDocument/2006/relationships" id="256" r:id="Rf09e122c22e3450e"/>
    <p:sldId xmlns:r="http://schemas.openxmlformats.org/officeDocument/2006/relationships" id="257" r:id="Re1c7fe32222b4f6b"/>
    <p:sldId xmlns:r="http://schemas.openxmlformats.org/officeDocument/2006/relationships" id="258" r:id="Rf1ea8d1389ac449e"/>
    <p:sldId xmlns:r="http://schemas.openxmlformats.org/officeDocument/2006/relationships" id="259" r:id="R404484025b5b453b"/>
    <p:sldId xmlns:r="http://schemas.openxmlformats.org/officeDocument/2006/relationships" id="260" r:id="R3de1900cc5b84610"/>
    <p:sldId xmlns:r="http://schemas.openxmlformats.org/officeDocument/2006/relationships" id="261" r:id="Ra92768306b0d45c3"/>
    <p:sldId xmlns:r="http://schemas.openxmlformats.org/officeDocument/2006/relationships" id="262" r:id="Rad5bc310d3a249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c512b152594411" /><Relationship Type="http://schemas.openxmlformats.org/officeDocument/2006/relationships/slide" Target="/ppt/slides/slide1.xml" Id="Rf09e122c22e3450e" /><Relationship Type="http://schemas.openxmlformats.org/officeDocument/2006/relationships/slide" Target="/ppt/slides/slide2.xml" Id="Re1c7fe32222b4f6b" /><Relationship Type="http://schemas.openxmlformats.org/officeDocument/2006/relationships/slide" Target="/ppt/slides/slide3.xml" Id="Rf1ea8d1389ac449e" /><Relationship Type="http://schemas.openxmlformats.org/officeDocument/2006/relationships/slide" Target="/ppt/slides/slide4.xml" Id="R404484025b5b453b" /><Relationship Type="http://schemas.openxmlformats.org/officeDocument/2006/relationships/slide" Target="/ppt/slides/slide5.xml" Id="R3de1900cc5b84610" /><Relationship Type="http://schemas.openxmlformats.org/officeDocument/2006/relationships/slide" Target="/ppt/slides/slide6.xml" Id="Ra92768306b0d45c3" /><Relationship Type="http://schemas.openxmlformats.org/officeDocument/2006/relationships/slide" Target="/ppt/slides/slide7.xml" Id="Rad5bc310d3a249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7b76e07c3240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06a7ba5634a91" /><Relationship Type="http://schemas.openxmlformats.org/officeDocument/2006/relationships/theme" Target="/ppt/slideMasters/theme/theme1.xml" Id="Re1c38bb340e042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106a7ba5634a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6c49c1d9e4e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fe66e9bcb44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c355c289f4e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1876ce10749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26027050d43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ce4b4e25a4d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2a9740b3b4e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KNHEL 272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KNHEL 272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KNHEL 272 HOLDING AS ble etablert [år] og holder til i Slependen.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KNHEL 272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KNHEL 272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KNHEL 272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−132 912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1 961 400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11 450 195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15 004 264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KNHEL 272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DAGFINN HELGESEN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KNHEL 272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Åskroken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1341 Slependen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932 832 739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KNHEL 272 HOLDING AS</a:t>
            </a:r>
          </a:p>
        </p:txBody>
      </p:sp>
    </p:spTree>
  </p:cSld>
  <p:clrMapOvr>
    <a:masterClrMapping xmlns:a="http://schemas.openxmlformats.org/drawingml/2006/main"/>
  </p:clrMapOvr>
</p:sld>
</file>