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78d6adc20749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c1e6f0b4c74fa3"/>
  </p:sldMasterIdLst>
  <p:sldIdLst>
    <p:sldId xmlns:r="http://schemas.openxmlformats.org/officeDocument/2006/relationships" id="256" r:id="R334abec9138d4122"/>
    <p:sldId xmlns:r="http://schemas.openxmlformats.org/officeDocument/2006/relationships" id="257" r:id="Ra15d98a9b51349d1"/>
    <p:sldId xmlns:r="http://schemas.openxmlformats.org/officeDocument/2006/relationships" id="258" r:id="Rdeadadb50dd6477b"/>
    <p:sldId xmlns:r="http://schemas.openxmlformats.org/officeDocument/2006/relationships" id="259" r:id="Reccbc617d1334e6d"/>
    <p:sldId xmlns:r="http://schemas.openxmlformats.org/officeDocument/2006/relationships" id="260" r:id="R17ca9ff711d14e0d"/>
    <p:sldId xmlns:r="http://schemas.openxmlformats.org/officeDocument/2006/relationships" id="261" r:id="Ra3140c51aae340d1"/>
    <p:sldId xmlns:r="http://schemas.openxmlformats.org/officeDocument/2006/relationships" id="262" r:id="Re544f67734894f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c1e6f0b4c74fa3" /><Relationship Type="http://schemas.openxmlformats.org/officeDocument/2006/relationships/slide" Target="/ppt/slides/slide1.xml" Id="R334abec9138d4122" /><Relationship Type="http://schemas.openxmlformats.org/officeDocument/2006/relationships/slide" Target="/ppt/slides/slide2.xml" Id="Ra15d98a9b51349d1" /><Relationship Type="http://schemas.openxmlformats.org/officeDocument/2006/relationships/slide" Target="/ppt/slides/slide3.xml" Id="Rdeadadb50dd6477b" /><Relationship Type="http://schemas.openxmlformats.org/officeDocument/2006/relationships/slide" Target="/ppt/slides/slide4.xml" Id="Reccbc617d1334e6d" /><Relationship Type="http://schemas.openxmlformats.org/officeDocument/2006/relationships/slide" Target="/ppt/slides/slide5.xml" Id="R17ca9ff711d14e0d" /><Relationship Type="http://schemas.openxmlformats.org/officeDocument/2006/relationships/slide" Target="/ppt/slides/slide6.xml" Id="Ra3140c51aae340d1" /><Relationship Type="http://schemas.openxmlformats.org/officeDocument/2006/relationships/slide" Target="/ppt/slides/slide7.xml" Id="Re544f67734894f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ac5ebc3bfa46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bbea770a4431c" /><Relationship Type="http://schemas.openxmlformats.org/officeDocument/2006/relationships/theme" Target="/ppt/slideMasters/theme/theme1.xml" Id="Rd35c1b9d20324b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fbbea770a443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ec2f6bf5041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3d13ef01342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fd6673e7e4f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f01a3ad0a4e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0bc8c323b4f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49d7055144f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064b29a504d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FLYT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FLYT ØKONOMI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8 719 488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171 052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2 981 763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FLYT BODØ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Jernbaneveien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932 829 894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ØKONOMI AS</a:t>
            </a:r>
          </a:p>
        </p:txBody>
      </p:sp>
    </p:spTree>
  </p:cSld>
  <p:clrMapOvr>
    <a:masterClrMapping xmlns:a="http://schemas.openxmlformats.org/drawingml/2006/main"/>
  </p:clrMapOvr>
</p:sld>
</file>