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34067f740841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43e13242cd4a67"/>
  </p:sldMasterIdLst>
  <p:sldIdLst>
    <p:sldId xmlns:r="http://schemas.openxmlformats.org/officeDocument/2006/relationships" id="256" r:id="R4e7fda08f5c64888"/>
    <p:sldId xmlns:r="http://schemas.openxmlformats.org/officeDocument/2006/relationships" id="257" r:id="R2562100c083942d1"/>
    <p:sldId xmlns:r="http://schemas.openxmlformats.org/officeDocument/2006/relationships" id="258" r:id="Re6ccc14f6c2048d8"/>
    <p:sldId xmlns:r="http://schemas.openxmlformats.org/officeDocument/2006/relationships" id="259" r:id="R6d9a61ef30264d23"/>
    <p:sldId xmlns:r="http://schemas.openxmlformats.org/officeDocument/2006/relationships" id="260" r:id="Rc18aff7c315b42e8"/>
    <p:sldId xmlns:r="http://schemas.openxmlformats.org/officeDocument/2006/relationships" id="261" r:id="R09861f013b9b473f"/>
    <p:sldId xmlns:r="http://schemas.openxmlformats.org/officeDocument/2006/relationships" id="262" r:id="R3ba193b019254f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43e13242cd4a67" /><Relationship Type="http://schemas.openxmlformats.org/officeDocument/2006/relationships/slide" Target="/ppt/slides/slide1.xml" Id="R4e7fda08f5c64888" /><Relationship Type="http://schemas.openxmlformats.org/officeDocument/2006/relationships/slide" Target="/ppt/slides/slide2.xml" Id="R2562100c083942d1" /><Relationship Type="http://schemas.openxmlformats.org/officeDocument/2006/relationships/slide" Target="/ppt/slides/slide3.xml" Id="Re6ccc14f6c2048d8" /><Relationship Type="http://schemas.openxmlformats.org/officeDocument/2006/relationships/slide" Target="/ppt/slides/slide4.xml" Id="R6d9a61ef30264d23" /><Relationship Type="http://schemas.openxmlformats.org/officeDocument/2006/relationships/slide" Target="/ppt/slides/slide5.xml" Id="Rc18aff7c315b42e8" /><Relationship Type="http://schemas.openxmlformats.org/officeDocument/2006/relationships/slide" Target="/ppt/slides/slide6.xml" Id="R09861f013b9b473f" /><Relationship Type="http://schemas.openxmlformats.org/officeDocument/2006/relationships/slide" Target="/ppt/slides/slide7.xml" Id="R3ba193b019254f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8a0f8cf25d49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dce994d284333" /><Relationship Type="http://schemas.openxmlformats.org/officeDocument/2006/relationships/theme" Target="/ppt/slideMasters/theme/theme1.xml" Id="Rb23149f9364b40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3dce994d2843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1163ec62b4b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a07f29ce441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642f48e8741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7ea2814204c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cfedec7df47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fcb96320344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86c14bdd44b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EAGLE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EAGLE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261 031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Nini Roll Ankers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1781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