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eabca1f9656439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f1faebd1e964e0d"/>
  </p:sldMasterIdLst>
  <p:sldIdLst>
    <p:sldId xmlns:r="http://schemas.openxmlformats.org/officeDocument/2006/relationships" id="256" r:id="R1a08139187534792"/>
    <p:sldId xmlns:r="http://schemas.openxmlformats.org/officeDocument/2006/relationships" id="257" r:id="R237ed44675464e9b"/>
    <p:sldId xmlns:r="http://schemas.openxmlformats.org/officeDocument/2006/relationships" id="258" r:id="R9112ff57b04c4cbf"/>
    <p:sldId xmlns:r="http://schemas.openxmlformats.org/officeDocument/2006/relationships" id="259" r:id="Rc8f472141ae64d38"/>
    <p:sldId xmlns:r="http://schemas.openxmlformats.org/officeDocument/2006/relationships" id="260" r:id="Re0bf6e8864fa44eb"/>
    <p:sldId xmlns:r="http://schemas.openxmlformats.org/officeDocument/2006/relationships" id="261" r:id="Ra0c5ebbe2f704472"/>
    <p:sldId xmlns:r="http://schemas.openxmlformats.org/officeDocument/2006/relationships" id="262" r:id="R72da93ebee514af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1faebd1e964e0d" /><Relationship Type="http://schemas.openxmlformats.org/officeDocument/2006/relationships/slide" Target="/ppt/slides/slide1.xml" Id="R1a08139187534792" /><Relationship Type="http://schemas.openxmlformats.org/officeDocument/2006/relationships/slide" Target="/ppt/slides/slide2.xml" Id="R237ed44675464e9b" /><Relationship Type="http://schemas.openxmlformats.org/officeDocument/2006/relationships/slide" Target="/ppt/slides/slide3.xml" Id="R9112ff57b04c4cbf" /><Relationship Type="http://schemas.openxmlformats.org/officeDocument/2006/relationships/slide" Target="/ppt/slides/slide4.xml" Id="Rc8f472141ae64d38" /><Relationship Type="http://schemas.openxmlformats.org/officeDocument/2006/relationships/slide" Target="/ppt/slides/slide5.xml" Id="Re0bf6e8864fa44eb" /><Relationship Type="http://schemas.openxmlformats.org/officeDocument/2006/relationships/slide" Target="/ppt/slides/slide6.xml" Id="Ra0c5ebbe2f704472" /><Relationship Type="http://schemas.openxmlformats.org/officeDocument/2006/relationships/slide" Target="/ppt/slides/slide7.xml" Id="R72da93ebee514af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67f287d9f1d453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d4a977eabc4f53" /><Relationship Type="http://schemas.openxmlformats.org/officeDocument/2006/relationships/theme" Target="/ppt/slideMasters/theme/theme1.xml" Id="Rcb01771af112449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ad4a977eabc4f5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68fad1e3784b3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5a448884974fc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28331af4144ac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fec5dcc317471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bc3ff3efdd47c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d1bd59c66e465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aec7d895ff4fe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CAHOMA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CAHOMA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CAHOMA INVEST AS ble etablert [år] og holder til i Stabekk.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CAHOMA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CAHOMA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CAHOMA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−4 828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−4 828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17 792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2 148 482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CAHOMA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CAMILLA HORPESTAD MAGELSSEN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CAHOMA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Utsiktsveien 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1369 Stabekk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932 829 444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CAHOMA INVEST AS</a:t>
            </a:r>
          </a:p>
        </p:txBody>
      </p:sp>
    </p:spTree>
  </p:cSld>
  <p:clrMapOvr>
    <a:masterClrMapping xmlns:a="http://schemas.openxmlformats.org/drawingml/2006/main"/>
  </p:clrMapOvr>
</p:sld>
</file>