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f58dac5e1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a1fbacead440e"/>
  </p:sldMasterIdLst>
  <p:sldIdLst>
    <p:sldId xmlns:r="http://schemas.openxmlformats.org/officeDocument/2006/relationships" id="256" r:id="R4a56f6fb50774464"/>
    <p:sldId xmlns:r="http://schemas.openxmlformats.org/officeDocument/2006/relationships" id="257" r:id="Ra1f35c2deb264555"/>
    <p:sldId xmlns:r="http://schemas.openxmlformats.org/officeDocument/2006/relationships" id="258" r:id="R316e3c69504d4310"/>
    <p:sldId xmlns:r="http://schemas.openxmlformats.org/officeDocument/2006/relationships" id="259" r:id="Rd581f090b27b4a63"/>
    <p:sldId xmlns:r="http://schemas.openxmlformats.org/officeDocument/2006/relationships" id="260" r:id="R3ba394319bd24ecc"/>
    <p:sldId xmlns:r="http://schemas.openxmlformats.org/officeDocument/2006/relationships" id="261" r:id="Rffa477d1cc074625"/>
    <p:sldId xmlns:r="http://schemas.openxmlformats.org/officeDocument/2006/relationships" id="262" r:id="R211d533ba0f2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a1fbacead440e" /><Relationship Type="http://schemas.openxmlformats.org/officeDocument/2006/relationships/slide" Target="/ppt/slides/slide1.xml" Id="R4a56f6fb50774464" /><Relationship Type="http://schemas.openxmlformats.org/officeDocument/2006/relationships/slide" Target="/ppt/slides/slide2.xml" Id="Ra1f35c2deb264555" /><Relationship Type="http://schemas.openxmlformats.org/officeDocument/2006/relationships/slide" Target="/ppt/slides/slide3.xml" Id="R316e3c69504d4310" /><Relationship Type="http://schemas.openxmlformats.org/officeDocument/2006/relationships/slide" Target="/ppt/slides/slide4.xml" Id="Rd581f090b27b4a63" /><Relationship Type="http://schemas.openxmlformats.org/officeDocument/2006/relationships/slide" Target="/ppt/slides/slide5.xml" Id="R3ba394319bd24ecc" /><Relationship Type="http://schemas.openxmlformats.org/officeDocument/2006/relationships/slide" Target="/ppt/slides/slide6.xml" Id="Rffa477d1cc074625" /><Relationship Type="http://schemas.openxmlformats.org/officeDocument/2006/relationships/slide" Target="/ppt/slides/slide7.xml" Id="R211d533ba0f2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f62da58eb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2d86a619b4d37" /><Relationship Type="http://schemas.openxmlformats.org/officeDocument/2006/relationships/theme" Target="/ppt/slideMasters/theme/theme1.xml" Id="Rdfe1d3caf68c4c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2d86a619b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0be97928d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694a84175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80c586d7b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2fa49d431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44465aa9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c1f64c91c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1d7d6da2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TYRAKS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TYRAKS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4 248 081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TYRDAL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Norderhaug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