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ef5a3a4bb645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a4265a078f44c6"/>
  </p:sldMasterIdLst>
  <p:sldIdLst>
    <p:sldId xmlns:r="http://schemas.openxmlformats.org/officeDocument/2006/relationships" id="256" r:id="R76566f49808e43f0"/>
    <p:sldId xmlns:r="http://schemas.openxmlformats.org/officeDocument/2006/relationships" id="257" r:id="R11d30545583c4cec"/>
    <p:sldId xmlns:r="http://schemas.openxmlformats.org/officeDocument/2006/relationships" id="258" r:id="R2729575b6b6d48ed"/>
    <p:sldId xmlns:r="http://schemas.openxmlformats.org/officeDocument/2006/relationships" id="259" r:id="Rc794060ef34d4544"/>
    <p:sldId xmlns:r="http://schemas.openxmlformats.org/officeDocument/2006/relationships" id="260" r:id="R9af6e079f57b46e9"/>
    <p:sldId xmlns:r="http://schemas.openxmlformats.org/officeDocument/2006/relationships" id="261" r:id="R2719203276134161"/>
    <p:sldId xmlns:r="http://schemas.openxmlformats.org/officeDocument/2006/relationships" id="262" r:id="Recd53de131ac44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a4265a078f44c6" /><Relationship Type="http://schemas.openxmlformats.org/officeDocument/2006/relationships/slide" Target="/ppt/slides/slide1.xml" Id="R76566f49808e43f0" /><Relationship Type="http://schemas.openxmlformats.org/officeDocument/2006/relationships/slide" Target="/ppt/slides/slide2.xml" Id="R11d30545583c4cec" /><Relationship Type="http://schemas.openxmlformats.org/officeDocument/2006/relationships/slide" Target="/ppt/slides/slide3.xml" Id="R2729575b6b6d48ed" /><Relationship Type="http://schemas.openxmlformats.org/officeDocument/2006/relationships/slide" Target="/ppt/slides/slide4.xml" Id="Rc794060ef34d4544" /><Relationship Type="http://schemas.openxmlformats.org/officeDocument/2006/relationships/slide" Target="/ppt/slides/slide5.xml" Id="R9af6e079f57b46e9" /><Relationship Type="http://schemas.openxmlformats.org/officeDocument/2006/relationships/slide" Target="/ppt/slides/slide6.xml" Id="R2719203276134161" /><Relationship Type="http://schemas.openxmlformats.org/officeDocument/2006/relationships/slide" Target="/ppt/slides/slide7.xml" Id="Recd53de131ac44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7ef76ccc9f4d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e7dee4e7214dac" /><Relationship Type="http://schemas.openxmlformats.org/officeDocument/2006/relationships/theme" Target="/ppt/slideMasters/theme/theme1.xml" Id="R96ba2ae3c6624d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e7dee4e7214d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4a9070b5a4e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1b124fd7a941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1518b0d204f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467eb9f13741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2a130dad645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5d6294fe64e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70915c543b45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HOF 937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 937 HOLDING AS ble etablert [år] og holder til i Hvalstad.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294 234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2 615 831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2 678 248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HILDA ØFSTHUS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Johs. Hartmanns vei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1395 Hvalstad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932 827 913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 937 HOLDING AS</a:t>
            </a:r>
          </a:p>
        </p:txBody>
      </p:sp>
    </p:spTree>
  </p:cSld>
  <p:clrMapOvr>
    <a:masterClrMapping xmlns:a="http://schemas.openxmlformats.org/drawingml/2006/main"/>
  </p:clrMapOvr>
</p:sld>
</file>