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8f2b5e2ea47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add2d8a4141e2"/>
  </p:sldMasterIdLst>
  <p:sldIdLst>
    <p:sldId xmlns:r="http://schemas.openxmlformats.org/officeDocument/2006/relationships" id="256" r:id="R939886ae71a5451b"/>
    <p:sldId xmlns:r="http://schemas.openxmlformats.org/officeDocument/2006/relationships" id="257" r:id="R9eb374439d87434d"/>
    <p:sldId xmlns:r="http://schemas.openxmlformats.org/officeDocument/2006/relationships" id="258" r:id="Re4e5117b4fb44ca5"/>
    <p:sldId xmlns:r="http://schemas.openxmlformats.org/officeDocument/2006/relationships" id="259" r:id="R4c7965b078c7496e"/>
    <p:sldId xmlns:r="http://schemas.openxmlformats.org/officeDocument/2006/relationships" id="260" r:id="Rac6ccab8883443e7"/>
    <p:sldId xmlns:r="http://schemas.openxmlformats.org/officeDocument/2006/relationships" id="261" r:id="Rce2b9a2360fc4c66"/>
    <p:sldId xmlns:r="http://schemas.openxmlformats.org/officeDocument/2006/relationships" id="262" r:id="R469eb1f7c96c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add2d8a4141e2" /><Relationship Type="http://schemas.openxmlformats.org/officeDocument/2006/relationships/slide" Target="/ppt/slides/slide1.xml" Id="R939886ae71a5451b" /><Relationship Type="http://schemas.openxmlformats.org/officeDocument/2006/relationships/slide" Target="/ppt/slides/slide2.xml" Id="R9eb374439d87434d" /><Relationship Type="http://schemas.openxmlformats.org/officeDocument/2006/relationships/slide" Target="/ppt/slides/slide3.xml" Id="Re4e5117b4fb44ca5" /><Relationship Type="http://schemas.openxmlformats.org/officeDocument/2006/relationships/slide" Target="/ppt/slides/slide4.xml" Id="R4c7965b078c7496e" /><Relationship Type="http://schemas.openxmlformats.org/officeDocument/2006/relationships/slide" Target="/ppt/slides/slide5.xml" Id="Rac6ccab8883443e7" /><Relationship Type="http://schemas.openxmlformats.org/officeDocument/2006/relationships/slide" Target="/ppt/slides/slide6.xml" Id="Rce2b9a2360fc4c66" /><Relationship Type="http://schemas.openxmlformats.org/officeDocument/2006/relationships/slide" Target="/ppt/slides/slide7.xml" Id="R469eb1f7c96c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84b456e9d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20a7338df42ad" /><Relationship Type="http://schemas.openxmlformats.org/officeDocument/2006/relationships/theme" Target="/ppt/slideMasters/theme/theme1.xml" Id="Radc69186174f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20a7338df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8797c00d2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e8fdeddf49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703f02b99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437f85cc6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5ceba9fcd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05011107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41b6f4fc7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FREMTIND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FREMTIND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14 665 860 000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17 201 524 000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GRUPPEN AS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28,5 %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20,1 %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932 812 053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FREMTIND HOLDING AS</a:t>
            </a:r>
          </a:p>
        </p:txBody>
      </p:sp>
    </p:spTree>
  </p:cSld>
  <p:clrMapOvr>
    <a:masterClrMapping xmlns:a="http://schemas.openxmlformats.org/drawingml/2006/main"/>
  </p:clrMapOvr>
</p:sld>
</file>