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9c42dfc6bb4f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81f94b9a8a435b"/>
  </p:sldMasterIdLst>
  <p:sldIdLst>
    <p:sldId xmlns:r="http://schemas.openxmlformats.org/officeDocument/2006/relationships" id="256" r:id="Rf7a72a6ccf8f4cea"/>
    <p:sldId xmlns:r="http://schemas.openxmlformats.org/officeDocument/2006/relationships" id="257" r:id="R2b857e06e98d4561"/>
    <p:sldId xmlns:r="http://schemas.openxmlformats.org/officeDocument/2006/relationships" id="258" r:id="Rc4e95be3b56d4bae"/>
    <p:sldId xmlns:r="http://schemas.openxmlformats.org/officeDocument/2006/relationships" id="259" r:id="R75b74cedc3b144e7"/>
    <p:sldId xmlns:r="http://schemas.openxmlformats.org/officeDocument/2006/relationships" id="260" r:id="R3f2be6d4d2e34699"/>
    <p:sldId xmlns:r="http://schemas.openxmlformats.org/officeDocument/2006/relationships" id="261" r:id="R2f334a467be04543"/>
    <p:sldId xmlns:r="http://schemas.openxmlformats.org/officeDocument/2006/relationships" id="262" r:id="Rb6d338a0bc7345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81f94b9a8a435b" /><Relationship Type="http://schemas.openxmlformats.org/officeDocument/2006/relationships/slide" Target="/ppt/slides/slide1.xml" Id="Rf7a72a6ccf8f4cea" /><Relationship Type="http://schemas.openxmlformats.org/officeDocument/2006/relationships/slide" Target="/ppt/slides/slide2.xml" Id="R2b857e06e98d4561" /><Relationship Type="http://schemas.openxmlformats.org/officeDocument/2006/relationships/slide" Target="/ppt/slides/slide3.xml" Id="Rc4e95be3b56d4bae" /><Relationship Type="http://schemas.openxmlformats.org/officeDocument/2006/relationships/slide" Target="/ppt/slides/slide4.xml" Id="R75b74cedc3b144e7" /><Relationship Type="http://schemas.openxmlformats.org/officeDocument/2006/relationships/slide" Target="/ppt/slides/slide5.xml" Id="R3f2be6d4d2e34699" /><Relationship Type="http://schemas.openxmlformats.org/officeDocument/2006/relationships/slide" Target="/ppt/slides/slide6.xml" Id="R2f334a467be04543" /><Relationship Type="http://schemas.openxmlformats.org/officeDocument/2006/relationships/slide" Target="/ppt/slides/slide7.xml" Id="Rb6d338a0bc7345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5466f0a51d4e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7b8db723f7417c" /><Relationship Type="http://schemas.openxmlformats.org/officeDocument/2006/relationships/theme" Target="/ppt/slideMasters/theme/theme1.xml" Id="Ra6fbe5d4d46540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7b8db723f741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92f7faae0c4e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220d8c58a042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a1d4b0610c41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3f1966d73b47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cf7687f8cc4d3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7a92808605447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2fdfeb3ef84c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JULEIK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JULEIK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JULEIK AS ble etablert [år] og holder til i Lommedalen.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JULEIK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JULEIK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JULEIK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−62 708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279 292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666 963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692 533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JULEIK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DRUDE MARKUSSEN EIK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JULEIK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Drude Markussen Eik, Engebråtan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1350 Lommedalen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932 811 405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JULEIK AS</a:t>
            </a:r>
          </a:p>
        </p:txBody>
      </p:sp>
    </p:spTree>
  </p:cSld>
  <p:clrMapOvr>
    <a:masterClrMapping xmlns:a="http://schemas.openxmlformats.org/drawingml/2006/main"/>
  </p:clrMapOvr>
</p:sld>
</file>