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0046ff567d44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e2c1940d63496a"/>
  </p:sldMasterIdLst>
  <p:sldIdLst>
    <p:sldId xmlns:r="http://schemas.openxmlformats.org/officeDocument/2006/relationships" id="256" r:id="R0d075fdd140a4ab8"/>
    <p:sldId xmlns:r="http://schemas.openxmlformats.org/officeDocument/2006/relationships" id="257" r:id="R04940313be3143de"/>
    <p:sldId xmlns:r="http://schemas.openxmlformats.org/officeDocument/2006/relationships" id="258" r:id="Rbf37902917c24137"/>
    <p:sldId xmlns:r="http://schemas.openxmlformats.org/officeDocument/2006/relationships" id="259" r:id="R42074085298d4139"/>
    <p:sldId xmlns:r="http://schemas.openxmlformats.org/officeDocument/2006/relationships" id="260" r:id="Rc6fb773f00284c5d"/>
    <p:sldId xmlns:r="http://schemas.openxmlformats.org/officeDocument/2006/relationships" id="261" r:id="Re1d96dbaf572497b"/>
    <p:sldId xmlns:r="http://schemas.openxmlformats.org/officeDocument/2006/relationships" id="262" r:id="R4d281ced47e74c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2c1940d63496a" /><Relationship Type="http://schemas.openxmlformats.org/officeDocument/2006/relationships/slide" Target="/ppt/slides/slide1.xml" Id="R0d075fdd140a4ab8" /><Relationship Type="http://schemas.openxmlformats.org/officeDocument/2006/relationships/slide" Target="/ppt/slides/slide2.xml" Id="R04940313be3143de" /><Relationship Type="http://schemas.openxmlformats.org/officeDocument/2006/relationships/slide" Target="/ppt/slides/slide3.xml" Id="Rbf37902917c24137" /><Relationship Type="http://schemas.openxmlformats.org/officeDocument/2006/relationships/slide" Target="/ppt/slides/slide4.xml" Id="R42074085298d4139" /><Relationship Type="http://schemas.openxmlformats.org/officeDocument/2006/relationships/slide" Target="/ppt/slides/slide5.xml" Id="Rc6fb773f00284c5d" /><Relationship Type="http://schemas.openxmlformats.org/officeDocument/2006/relationships/slide" Target="/ppt/slides/slide6.xml" Id="Re1d96dbaf572497b" /><Relationship Type="http://schemas.openxmlformats.org/officeDocument/2006/relationships/slide" Target="/ppt/slides/slide7.xml" Id="R4d281ced47e74c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7a7462780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dd6e42a9346fa" /><Relationship Type="http://schemas.openxmlformats.org/officeDocument/2006/relationships/theme" Target="/ppt/slideMasters/theme/theme1.xml" Id="R32c536c8bf7647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dd6e42a9346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ca50916a9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26c31904141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e22256a7a46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119e79247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ab107e23a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c958d90894c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62ccffff641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MOSJØEN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MOSJØEN RØRLEGGERSERVICE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4 574 430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298 092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1 076 076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1 728 099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 OG NED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 BEKKEVOLD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932 809 028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MOSJØEN RØRLEGGERSERVICE AS</a:t>
            </a:r>
          </a:p>
        </p:txBody>
      </p:sp>
    </p:spTree>
  </p:cSld>
  <p:clrMapOvr>
    <a:masterClrMapping xmlns:a="http://schemas.openxmlformats.org/drawingml/2006/main"/>
  </p:clrMapOvr>
</p:sld>
</file>