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05cfa7a9b1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42038968542df"/>
  </p:sldMasterIdLst>
  <p:sldIdLst>
    <p:sldId xmlns:r="http://schemas.openxmlformats.org/officeDocument/2006/relationships" id="256" r:id="R1d44fe54eb554045"/>
    <p:sldId xmlns:r="http://schemas.openxmlformats.org/officeDocument/2006/relationships" id="257" r:id="R11aacdc12bfa4b51"/>
    <p:sldId xmlns:r="http://schemas.openxmlformats.org/officeDocument/2006/relationships" id="258" r:id="Rf1c8379654f54cfb"/>
    <p:sldId xmlns:r="http://schemas.openxmlformats.org/officeDocument/2006/relationships" id="259" r:id="Rb20d1c3c44184f1f"/>
    <p:sldId xmlns:r="http://schemas.openxmlformats.org/officeDocument/2006/relationships" id="260" r:id="R3841e3b336e44488"/>
    <p:sldId xmlns:r="http://schemas.openxmlformats.org/officeDocument/2006/relationships" id="261" r:id="R879c4a0c0ff74b87"/>
    <p:sldId xmlns:r="http://schemas.openxmlformats.org/officeDocument/2006/relationships" id="262" r:id="R56828b9b2738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42038968542df" /><Relationship Type="http://schemas.openxmlformats.org/officeDocument/2006/relationships/slide" Target="/ppt/slides/slide1.xml" Id="R1d44fe54eb554045" /><Relationship Type="http://schemas.openxmlformats.org/officeDocument/2006/relationships/slide" Target="/ppt/slides/slide2.xml" Id="R11aacdc12bfa4b51" /><Relationship Type="http://schemas.openxmlformats.org/officeDocument/2006/relationships/slide" Target="/ppt/slides/slide3.xml" Id="Rf1c8379654f54cfb" /><Relationship Type="http://schemas.openxmlformats.org/officeDocument/2006/relationships/slide" Target="/ppt/slides/slide4.xml" Id="Rb20d1c3c44184f1f" /><Relationship Type="http://schemas.openxmlformats.org/officeDocument/2006/relationships/slide" Target="/ppt/slides/slide5.xml" Id="R3841e3b336e44488" /><Relationship Type="http://schemas.openxmlformats.org/officeDocument/2006/relationships/slide" Target="/ppt/slides/slide6.xml" Id="R879c4a0c0ff74b87" /><Relationship Type="http://schemas.openxmlformats.org/officeDocument/2006/relationships/slide" Target="/ppt/slides/slide7.xml" Id="R56828b9b2738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8f7f9993f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9fc5ecaac4542" /><Relationship Type="http://schemas.openxmlformats.org/officeDocument/2006/relationships/theme" Target="/ppt/slideMasters/theme/theme1.xml" Id="Rb2924d8c7e6a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9fc5ecaac45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6662fa6d0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2f200110a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c6c3b3fc84f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b277eb0bb41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c57b5c8c5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37dbfbc074b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7af8b13434b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ECCCO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ECCCO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5 129 198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1 718 817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932 752 468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