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4d02d9d0b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7cd386dbf47bc"/>
  </p:sldMasterIdLst>
  <p:sldIdLst>
    <p:sldId xmlns:r="http://schemas.openxmlformats.org/officeDocument/2006/relationships" id="256" r:id="Rb1e6f82b83c341d3"/>
    <p:sldId xmlns:r="http://schemas.openxmlformats.org/officeDocument/2006/relationships" id="257" r:id="R946678923d2b4cdc"/>
    <p:sldId xmlns:r="http://schemas.openxmlformats.org/officeDocument/2006/relationships" id="258" r:id="Rfba56a4852704ff2"/>
    <p:sldId xmlns:r="http://schemas.openxmlformats.org/officeDocument/2006/relationships" id="259" r:id="R1934fe7a3dc24fb4"/>
    <p:sldId xmlns:r="http://schemas.openxmlformats.org/officeDocument/2006/relationships" id="260" r:id="R18d8cf2a078d4b04"/>
    <p:sldId xmlns:r="http://schemas.openxmlformats.org/officeDocument/2006/relationships" id="261" r:id="R9e7be70bcff64c06"/>
    <p:sldId xmlns:r="http://schemas.openxmlformats.org/officeDocument/2006/relationships" id="262" r:id="Rc0560734d9a4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7cd386dbf47bc" /><Relationship Type="http://schemas.openxmlformats.org/officeDocument/2006/relationships/slide" Target="/ppt/slides/slide1.xml" Id="Rb1e6f82b83c341d3" /><Relationship Type="http://schemas.openxmlformats.org/officeDocument/2006/relationships/slide" Target="/ppt/slides/slide2.xml" Id="R946678923d2b4cdc" /><Relationship Type="http://schemas.openxmlformats.org/officeDocument/2006/relationships/slide" Target="/ppt/slides/slide3.xml" Id="Rfba56a4852704ff2" /><Relationship Type="http://schemas.openxmlformats.org/officeDocument/2006/relationships/slide" Target="/ppt/slides/slide4.xml" Id="R1934fe7a3dc24fb4" /><Relationship Type="http://schemas.openxmlformats.org/officeDocument/2006/relationships/slide" Target="/ppt/slides/slide5.xml" Id="R18d8cf2a078d4b04" /><Relationship Type="http://schemas.openxmlformats.org/officeDocument/2006/relationships/slide" Target="/ppt/slides/slide6.xml" Id="R9e7be70bcff64c06" /><Relationship Type="http://schemas.openxmlformats.org/officeDocument/2006/relationships/slide" Target="/ppt/slides/slide7.xml" Id="Rc0560734d9a4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3705368f447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063f7af5c43b3" /><Relationship Type="http://schemas.openxmlformats.org/officeDocument/2006/relationships/theme" Target="/ppt/slideMasters/theme/theme1.xml" Id="R58330eb4d87741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2063f7af5c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5208399ea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de845966d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2d1cdda28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027200506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229b756f64f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f6b78c19140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86138f8cf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RP3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RP3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−2 930 366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ELISE PETTERSEN NAVARRO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RP3 INVEST AS</a:t>
            </a:r>
          </a:p>
        </p:txBody>
      </p:sp>
    </p:spTree>
  </p:cSld>
  <p:clrMapOvr>
    <a:masterClrMapping xmlns:a="http://schemas.openxmlformats.org/drawingml/2006/main"/>
  </p:clrMapOvr>
</p:sld>
</file>