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830d8ad0564d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6b542ab0194c28"/>
  </p:sldMasterIdLst>
  <p:sldIdLst>
    <p:sldId xmlns:r="http://schemas.openxmlformats.org/officeDocument/2006/relationships" id="256" r:id="R2431c7f347834bb1"/>
    <p:sldId xmlns:r="http://schemas.openxmlformats.org/officeDocument/2006/relationships" id="257" r:id="R517b80c759334c30"/>
    <p:sldId xmlns:r="http://schemas.openxmlformats.org/officeDocument/2006/relationships" id="258" r:id="R314753e92e7b4972"/>
    <p:sldId xmlns:r="http://schemas.openxmlformats.org/officeDocument/2006/relationships" id="259" r:id="Rfb3def0fd0d74be7"/>
    <p:sldId xmlns:r="http://schemas.openxmlformats.org/officeDocument/2006/relationships" id="260" r:id="Rd448bbe1d9fe48de"/>
    <p:sldId xmlns:r="http://schemas.openxmlformats.org/officeDocument/2006/relationships" id="261" r:id="Radc070b7ac714b53"/>
    <p:sldId xmlns:r="http://schemas.openxmlformats.org/officeDocument/2006/relationships" id="262" r:id="Raf12445f5c5a40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b542ab0194c28" /><Relationship Type="http://schemas.openxmlformats.org/officeDocument/2006/relationships/slide" Target="/ppt/slides/slide1.xml" Id="R2431c7f347834bb1" /><Relationship Type="http://schemas.openxmlformats.org/officeDocument/2006/relationships/slide" Target="/ppt/slides/slide2.xml" Id="R517b80c759334c30" /><Relationship Type="http://schemas.openxmlformats.org/officeDocument/2006/relationships/slide" Target="/ppt/slides/slide3.xml" Id="R314753e92e7b4972" /><Relationship Type="http://schemas.openxmlformats.org/officeDocument/2006/relationships/slide" Target="/ppt/slides/slide4.xml" Id="Rfb3def0fd0d74be7" /><Relationship Type="http://schemas.openxmlformats.org/officeDocument/2006/relationships/slide" Target="/ppt/slides/slide5.xml" Id="Rd448bbe1d9fe48de" /><Relationship Type="http://schemas.openxmlformats.org/officeDocument/2006/relationships/slide" Target="/ppt/slides/slide6.xml" Id="Radc070b7ac714b53" /><Relationship Type="http://schemas.openxmlformats.org/officeDocument/2006/relationships/slide" Target="/ppt/slides/slide7.xml" Id="Raf12445f5c5a40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5a2a67feb441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23bd4f94e4371" /><Relationship Type="http://schemas.openxmlformats.org/officeDocument/2006/relationships/theme" Target="/ppt/slideMasters/theme/theme1.xml" Id="R323a77028bf041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523bd4f94e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e78b851f842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3d170c2c84f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03acdf4b940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3f6ac87c4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c9ac8cbff41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bdd52894947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6bf16d2b940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BSG INVESTMENT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BSG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BSG INVESTMENT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BSG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BSG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BSG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1 779 512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BSG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SKJOLD GRANERØD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BSG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Farmanns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932 738 341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BSG INVESTMENT MANAGEMENT AS</a:t>
            </a:r>
          </a:p>
        </p:txBody>
      </p:sp>
    </p:spTree>
  </p:cSld>
  <p:clrMapOvr>
    <a:masterClrMapping xmlns:a="http://schemas.openxmlformats.org/drawingml/2006/main"/>
  </p:clrMapOvr>
</p:sld>
</file>