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99e9c4336145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2ae5bcebb246d0"/>
  </p:sldMasterIdLst>
  <p:sldIdLst>
    <p:sldId xmlns:r="http://schemas.openxmlformats.org/officeDocument/2006/relationships" id="256" r:id="Rb034ac5adff94bf6"/>
    <p:sldId xmlns:r="http://schemas.openxmlformats.org/officeDocument/2006/relationships" id="257" r:id="Rc1eab8ef5c264840"/>
    <p:sldId xmlns:r="http://schemas.openxmlformats.org/officeDocument/2006/relationships" id="258" r:id="Rea972312c4204626"/>
    <p:sldId xmlns:r="http://schemas.openxmlformats.org/officeDocument/2006/relationships" id="259" r:id="R37b008c96166495a"/>
    <p:sldId xmlns:r="http://schemas.openxmlformats.org/officeDocument/2006/relationships" id="260" r:id="R5ee735258c754501"/>
    <p:sldId xmlns:r="http://schemas.openxmlformats.org/officeDocument/2006/relationships" id="261" r:id="R80e3c2c334424e10"/>
    <p:sldId xmlns:r="http://schemas.openxmlformats.org/officeDocument/2006/relationships" id="262" r:id="R11341fa407b645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ae5bcebb246d0" /><Relationship Type="http://schemas.openxmlformats.org/officeDocument/2006/relationships/slide" Target="/ppt/slides/slide1.xml" Id="Rb034ac5adff94bf6" /><Relationship Type="http://schemas.openxmlformats.org/officeDocument/2006/relationships/slide" Target="/ppt/slides/slide2.xml" Id="Rc1eab8ef5c264840" /><Relationship Type="http://schemas.openxmlformats.org/officeDocument/2006/relationships/slide" Target="/ppt/slides/slide3.xml" Id="Rea972312c4204626" /><Relationship Type="http://schemas.openxmlformats.org/officeDocument/2006/relationships/slide" Target="/ppt/slides/slide4.xml" Id="R37b008c96166495a" /><Relationship Type="http://schemas.openxmlformats.org/officeDocument/2006/relationships/slide" Target="/ppt/slides/slide5.xml" Id="R5ee735258c754501" /><Relationship Type="http://schemas.openxmlformats.org/officeDocument/2006/relationships/slide" Target="/ppt/slides/slide6.xml" Id="R80e3c2c334424e10" /><Relationship Type="http://schemas.openxmlformats.org/officeDocument/2006/relationships/slide" Target="/ppt/slides/slide7.xml" Id="R11341fa407b645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38fc89e3644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745b042bb4056" /><Relationship Type="http://schemas.openxmlformats.org/officeDocument/2006/relationships/theme" Target="/ppt/slideMasters/theme/theme1.xml" Id="R02457bbb125647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3745b042bb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07a63efd8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f0c2edb9149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7ee5d631b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2022e33db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356faf49e4c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46f429a3743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327cbcd8d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RT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4 773 003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8 480 930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8 521 737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RØSSTAD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Olsens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