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74915d41b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e5c06d3cd8450b"/>
  </p:sldMasterIdLst>
  <p:sldIdLst>
    <p:sldId xmlns:r="http://schemas.openxmlformats.org/officeDocument/2006/relationships" id="256" r:id="R8c447bd1dc034cfa"/>
    <p:sldId xmlns:r="http://schemas.openxmlformats.org/officeDocument/2006/relationships" id="257" r:id="R335abadc832846e9"/>
    <p:sldId xmlns:r="http://schemas.openxmlformats.org/officeDocument/2006/relationships" id="258" r:id="R09db4a158065427e"/>
    <p:sldId xmlns:r="http://schemas.openxmlformats.org/officeDocument/2006/relationships" id="259" r:id="R431f0ddc8f5c4d87"/>
    <p:sldId xmlns:r="http://schemas.openxmlformats.org/officeDocument/2006/relationships" id="260" r:id="R755524a8107a4c8a"/>
    <p:sldId xmlns:r="http://schemas.openxmlformats.org/officeDocument/2006/relationships" id="261" r:id="Ra0c3da221955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e5c06d3cd8450b" /><Relationship Type="http://schemas.openxmlformats.org/officeDocument/2006/relationships/slide" Target="/ppt/slides/slide1.xml" Id="R8c447bd1dc034cfa" /><Relationship Type="http://schemas.openxmlformats.org/officeDocument/2006/relationships/slide" Target="/ppt/slides/slide2.xml" Id="R335abadc832846e9" /><Relationship Type="http://schemas.openxmlformats.org/officeDocument/2006/relationships/slide" Target="/ppt/slides/slide3.xml" Id="R09db4a158065427e" /><Relationship Type="http://schemas.openxmlformats.org/officeDocument/2006/relationships/slide" Target="/ppt/slides/slide4.xml" Id="R431f0ddc8f5c4d87" /><Relationship Type="http://schemas.openxmlformats.org/officeDocument/2006/relationships/slide" Target="/ppt/slides/slide5.xml" Id="R755524a8107a4c8a" /><Relationship Type="http://schemas.openxmlformats.org/officeDocument/2006/relationships/slide" Target="/ppt/slides/slide6.xml" Id="Ra0c3da221955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df9d99ebe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edcde8c4643c2" /><Relationship Type="http://schemas.openxmlformats.org/officeDocument/2006/relationships/theme" Target="/ppt/slideMasters/theme/theme1.xml" Id="Reca00d8d9953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edcde8c46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9e4926977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fe341f621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f62c5f664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af559fb36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27cbaa434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ff521124b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