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d845ab2624d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a4a90789a43e6"/>
  </p:sldMasterIdLst>
  <p:sldIdLst>
    <p:sldId xmlns:r="http://schemas.openxmlformats.org/officeDocument/2006/relationships" id="256" r:id="R4d3cdb81dad448d8"/>
    <p:sldId xmlns:r="http://schemas.openxmlformats.org/officeDocument/2006/relationships" id="257" r:id="Ra930d90fbe7b4f5a"/>
    <p:sldId xmlns:r="http://schemas.openxmlformats.org/officeDocument/2006/relationships" id="258" r:id="R46b93ff9a87a40b7"/>
    <p:sldId xmlns:r="http://schemas.openxmlformats.org/officeDocument/2006/relationships" id="259" r:id="R8d980981244c4c3c"/>
    <p:sldId xmlns:r="http://schemas.openxmlformats.org/officeDocument/2006/relationships" id="260" r:id="R2d45994173024fdc"/>
    <p:sldId xmlns:r="http://schemas.openxmlformats.org/officeDocument/2006/relationships" id="261" r:id="R279b21c5a5724dfb"/>
    <p:sldId xmlns:r="http://schemas.openxmlformats.org/officeDocument/2006/relationships" id="262" r:id="Rcb1f6b5ea5e7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a4a90789a43e6" /><Relationship Type="http://schemas.openxmlformats.org/officeDocument/2006/relationships/slide" Target="/ppt/slides/slide1.xml" Id="R4d3cdb81dad448d8" /><Relationship Type="http://schemas.openxmlformats.org/officeDocument/2006/relationships/slide" Target="/ppt/slides/slide2.xml" Id="Ra930d90fbe7b4f5a" /><Relationship Type="http://schemas.openxmlformats.org/officeDocument/2006/relationships/slide" Target="/ppt/slides/slide3.xml" Id="R46b93ff9a87a40b7" /><Relationship Type="http://schemas.openxmlformats.org/officeDocument/2006/relationships/slide" Target="/ppt/slides/slide4.xml" Id="R8d980981244c4c3c" /><Relationship Type="http://schemas.openxmlformats.org/officeDocument/2006/relationships/slide" Target="/ppt/slides/slide5.xml" Id="R2d45994173024fdc" /><Relationship Type="http://schemas.openxmlformats.org/officeDocument/2006/relationships/slide" Target="/ppt/slides/slide6.xml" Id="R279b21c5a5724dfb" /><Relationship Type="http://schemas.openxmlformats.org/officeDocument/2006/relationships/slide" Target="/ppt/slides/slide7.xml" Id="Rcb1f6b5ea5e7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cc71a20ef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b4ae181a94cc3" /><Relationship Type="http://schemas.openxmlformats.org/officeDocument/2006/relationships/theme" Target="/ppt/slideMasters/theme/theme1.xml" Id="Rf128445881e5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b4ae181a9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e9384b419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334ba56da48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ab2b66c82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275ba1b474d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483128cc546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44c012f63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66f82d7cc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STS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STS ENGINEERING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1 894 217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TANGEN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Nygards veg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932 601 303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ENGINEERING AS</a:t>
            </a:r>
          </a:p>
        </p:txBody>
      </p:sp>
    </p:spTree>
  </p:cSld>
  <p:clrMapOvr>
    <a:masterClrMapping xmlns:a="http://schemas.openxmlformats.org/drawingml/2006/main"/>
  </p:clrMapOvr>
</p:sld>
</file>