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f5468cbdd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6b56f93b044b1"/>
  </p:sldMasterIdLst>
  <p:sldIdLst>
    <p:sldId xmlns:r="http://schemas.openxmlformats.org/officeDocument/2006/relationships" id="256" r:id="R1e440e27b9934292"/>
    <p:sldId xmlns:r="http://schemas.openxmlformats.org/officeDocument/2006/relationships" id="257" r:id="Ra3c07c98824f48cb"/>
    <p:sldId xmlns:r="http://schemas.openxmlformats.org/officeDocument/2006/relationships" id="258" r:id="R2323c73d059f4b50"/>
    <p:sldId xmlns:r="http://schemas.openxmlformats.org/officeDocument/2006/relationships" id="259" r:id="Rc85f92a330c844c9"/>
    <p:sldId xmlns:r="http://schemas.openxmlformats.org/officeDocument/2006/relationships" id="260" r:id="R4f2b4e3ae6b34b10"/>
    <p:sldId xmlns:r="http://schemas.openxmlformats.org/officeDocument/2006/relationships" id="261" r:id="R23f8945f17d745a9"/>
    <p:sldId xmlns:r="http://schemas.openxmlformats.org/officeDocument/2006/relationships" id="262" r:id="Rba6577ef990d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6b56f93b044b1" /><Relationship Type="http://schemas.openxmlformats.org/officeDocument/2006/relationships/slide" Target="/ppt/slides/slide1.xml" Id="R1e440e27b9934292" /><Relationship Type="http://schemas.openxmlformats.org/officeDocument/2006/relationships/slide" Target="/ppt/slides/slide2.xml" Id="Ra3c07c98824f48cb" /><Relationship Type="http://schemas.openxmlformats.org/officeDocument/2006/relationships/slide" Target="/ppt/slides/slide3.xml" Id="R2323c73d059f4b50" /><Relationship Type="http://schemas.openxmlformats.org/officeDocument/2006/relationships/slide" Target="/ppt/slides/slide4.xml" Id="Rc85f92a330c844c9" /><Relationship Type="http://schemas.openxmlformats.org/officeDocument/2006/relationships/slide" Target="/ppt/slides/slide5.xml" Id="R4f2b4e3ae6b34b10" /><Relationship Type="http://schemas.openxmlformats.org/officeDocument/2006/relationships/slide" Target="/ppt/slides/slide6.xml" Id="R23f8945f17d745a9" /><Relationship Type="http://schemas.openxmlformats.org/officeDocument/2006/relationships/slide" Target="/ppt/slides/slide7.xml" Id="Rba6577ef990d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b557f6066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d9001710b471f" /><Relationship Type="http://schemas.openxmlformats.org/officeDocument/2006/relationships/theme" Target="/ppt/slideMasters/theme/theme1.xml" Id="R30d005fb0f8a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5d9001710b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c911222cb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9214b6b64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c50536e1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b09066d68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6bbf0b51c40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a3e87c9264d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a9caf6f5f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TOMMELOPP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TOMMELOPP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3 349 275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5 692 548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DRUDE MARKUSSEN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TOMMELOPP AS</a:t>
            </a:r>
          </a:p>
        </p:txBody>
      </p:sp>
    </p:spTree>
  </p:cSld>
  <p:clrMapOvr>
    <a:masterClrMapping xmlns:a="http://schemas.openxmlformats.org/drawingml/2006/main"/>
  </p:clrMapOvr>
</p:sld>
</file>