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cc9a448b9a45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8af511a4b64b69"/>
  </p:sldMasterIdLst>
  <p:sldIdLst>
    <p:sldId xmlns:r="http://schemas.openxmlformats.org/officeDocument/2006/relationships" id="256" r:id="Rcbe7c0958a9441f6"/>
    <p:sldId xmlns:r="http://schemas.openxmlformats.org/officeDocument/2006/relationships" id="257" r:id="Re5da29d1c5574baa"/>
    <p:sldId xmlns:r="http://schemas.openxmlformats.org/officeDocument/2006/relationships" id="258" r:id="R3cc831de1ec74e32"/>
    <p:sldId xmlns:r="http://schemas.openxmlformats.org/officeDocument/2006/relationships" id="259" r:id="R47bb9ffa22d24be6"/>
    <p:sldId xmlns:r="http://schemas.openxmlformats.org/officeDocument/2006/relationships" id="260" r:id="Rd5c9a7e65a5647ab"/>
    <p:sldId xmlns:r="http://schemas.openxmlformats.org/officeDocument/2006/relationships" id="261" r:id="Ra98005a63b934eeb"/>
    <p:sldId xmlns:r="http://schemas.openxmlformats.org/officeDocument/2006/relationships" id="262" r:id="R8f437a64784241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8af511a4b64b69" /><Relationship Type="http://schemas.openxmlformats.org/officeDocument/2006/relationships/slide" Target="/ppt/slides/slide1.xml" Id="Rcbe7c0958a9441f6" /><Relationship Type="http://schemas.openxmlformats.org/officeDocument/2006/relationships/slide" Target="/ppt/slides/slide2.xml" Id="Re5da29d1c5574baa" /><Relationship Type="http://schemas.openxmlformats.org/officeDocument/2006/relationships/slide" Target="/ppt/slides/slide3.xml" Id="R3cc831de1ec74e32" /><Relationship Type="http://schemas.openxmlformats.org/officeDocument/2006/relationships/slide" Target="/ppt/slides/slide4.xml" Id="R47bb9ffa22d24be6" /><Relationship Type="http://schemas.openxmlformats.org/officeDocument/2006/relationships/slide" Target="/ppt/slides/slide5.xml" Id="Rd5c9a7e65a5647ab" /><Relationship Type="http://schemas.openxmlformats.org/officeDocument/2006/relationships/slide" Target="/ppt/slides/slide6.xml" Id="Ra98005a63b934eeb" /><Relationship Type="http://schemas.openxmlformats.org/officeDocument/2006/relationships/slide" Target="/ppt/slides/slide7.xml" Id="R8f437a64784241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0e3803327e43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1e754dc2d4747" /><Relationship Type="http://schemas.openxmlformats.org/officeDocument/2006/relationships/theme" Target="/ppt/slideMasters/theme/theme1.xml" Id="R08121f6460a441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a1e754dc2d47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f7e5d2a2746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3d741806c49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dca172d8341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a2c727af140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615554ee64e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0b3655e7b46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f65367ed24e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MATEIK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MATEIK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MATEIK AS ble etablert [år] og holder til i Lommedalen.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MATEIK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MATEIK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MATEIK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280 259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520 259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690 259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MATEIK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MATHIAS EIK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MATEIK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Engebråtan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1350 Lommedalen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932 584 581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MATEIK AS</a:t>
            </a:r>
          </a:p>
        </p:txBody>
      </p:sp>
    </p:spTree>
  </p:cSld>
  <p:clrMapOvr>
    <a:masterClrMapping xmlns:a="http://schemas.openxmlformats.org/drawingml/2006/main"/>
  </p:clrMapOvr>
</p:sld>
</file>