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0333531eb84a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19414cc4244d8"/>
  </p:sldMasterIdLst>
  <p:sldIdLst>
    <p:sldId xmlns:r="http://schemas.openxmlformats.org/officeDocument/2006/relationships" id="256" r:id="R30f7b6b238d4494d"/>
    <p:sldId xmlns:r="http://schemas.openxmlformats.org/officeDocument/2006/relationships" id="257" r:id="R2f07fde50c4c438e"/>
    <p:sldId xmlns:r="http://schemas.openxmlformats.org/officeDocument/2006/relationships" id="258" r:id="R92f10c593a3f4b7a"/>
    <p:sldId xmlns:r="http://schemas.openxmlformats.org/officeDocument/2006/relationships" id="259" r:id="Re7f238d3a7fc4393"/>
    <p:sldId xmlns:r="http://schemas.openxmlformats.org/officeDocument/2006/relationships" id="260" r:id="R11cd95e584904c10"/>
    <p:sldId xmlns:r="http://schemas.openxmlformats.org/officeDocument/2006/relationships" id="261" r:id="R82a95fa651fa4199"/>
    <p:sldId xmlns:r="http://schemas.openxmlformats.org/officeDocument/2006/relationships" id="262" r:id="R251a9f29e0b840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19414cc4244d8" /><Relationship Type="http://schemas.openxmlformats.org/officeDocument/2006/relationships/slide" Target="/ppt/slides/slide1.xml" Id="R30f7b6b238d4494d" /><Relationship Type="http://schemas.openxmlformats.org/officeDocument/2006/relationships/slide" Target="/ppt/slides/slide2.xml" Id="R2f07fde50c4c438e" /><Relationship Type="http://schemas.openxmlformats.org/officeDocument/2006/relationships/slide" Target="/ppt/slides/slide3.xml" Id="R92f10c593a3f4b7a" /><Relationship Type="http://schemas.openxmlformats.org/officeDocument/2006/relationships/slide" Target="/ppt/slides/slide4.xml" Id="Re7f238d3a7fc4393" /><Relationship Type="http://schemas.openxmlformats.org/officeDocument/2006/relationships/slide" Target="/ppt/slides/slide5.xml" Id="R11cd95e584904c10" /><Relationship Type="http://schemas.openxmlformats.org/officeDocument/2006/relationships/slide" Target="/ppt/slides/slide6.xml" Id="R82a95fa651fa4199" /><Relationship Type="http://schemas.openxmlformats.org/officeDocument/2006/relationships/slide" Target="/ppt/slides/slide7.xml" Id="R251a9f29e0b840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6c47738d54a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08d0913704530" /><Relationship Type="http://schemas.openxmlformats.org/officeDocument/2006/relationships/theme" Target="/ppt/slideMasters/theme/theme1.xml" Id="R4ea34e41502643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08d091370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cad1080574f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79468417d4c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515160e3c4c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a70e76f164d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50e75e3974d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38b71b6fc4c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2d98ead4246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5 271 815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