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c3923ca2e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26fbc6f4440df"/>
  </p:sldMasterIdLst>
  <p:sldIdLst>
    <p:sldId xmlns:r="http://schemas.openxmlformats.org/officeDocument/2006/relationships" id="256" r:id="Rc71d4d8b1cfc49d8"/>
    <p:sldId xmlns:r="http://schemas.openxmlformats.org/officeDocument/2006/relationships" id="257" r:id="R53845ab9dd5242a0"/>
    <p:sldId xmlns:r="http://schemas.openxmlformats.org/officeDocument/2006/relationships" id="258" r:id="R93924fb0c8e642de"/>
    <p:sldId xmlns:r="http://schemas.openxmlformats.org/officeDocument/2006/relationships" id="259" r:id="Rb96d6d72bf2d4a40"/>
    <p:sldId xmlns:r="http://schemas.openxmlformats.org/officeDocument/2006/relationships" id="260" r:id="R21f6fb92a87542b5"/>
    <p:sldId xmlns:r="http://schemas.openxmlformats.org/officeDocument/2006/relationships" id="261" r:id="R880ed3d74cdc494c"/>
    <p:sldId xmlns:r="http://schemas.openxmlformats.org/officeDocument/2006/relationships" id="262" r:id="Rdd255cbcef20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26fbc6f4440df" /><Relationship Type="http://schemas.openxmlformats.org/officeDocument/2006/relationships/slide" Target="/ppt/slides/slide1.xml" Id="Rc71d4d8b1cfc49d8" /><Relationship Type="http://schemas.openxmlformats.org/officeDocument/2006/relationships/slide" Target="/ppt/slides/slide2.xml" Id="R53845ab9dd5242a0" /><Relationship Type="http://schemas.openxmlformats.org/officeDocument/2006/relationships/slide" Target="/ppt/slides/slide3.xml" Id="R93924fb0c8e642de" /><Relationship Type="http://schemas.openxmlformats.org/officeDocument/2006/relationships/slide" Target="/ppt/slides/slide4.xml" Id="Rb96d6d72bf2d4a40" /><Relationship Type="http://schemas.openxmlformats.org/officeDocument/2006/relationships/slide" Target="/ppt/slides/slide5.xml" Id="R21f6fb92a87542b5" /><Relationship Type="http://schemas.openxmlformats.org/officeDocument/2006/relationships/slide" Target="/ppt/slides/slide6.xml" Id="R880ed3d74cdc494c" /><Relationship Type="http://schemas.openxmlformats.org/officeDocument/2006/relationships/slide" Target="/ppt/slides/slide7.xml" Id="Rdd255cbcef20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44fed8e2c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a9e8b550b4347" /><Relationship Type="http://schemas.openxmlformats.org/officeDocument/2006/relationships/theme" Target="/ppt/slideMasters/theme/theme1.xml" Id="R9ebe2277848b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a9e8b550b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534324df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4a5fde4cc42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34255e8b6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53664090c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d51204e8a4d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6a02bb99c45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29332255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DIEI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444 689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DINA KRISTINE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DIEI AS</a:t>
            </a:r>
          </a:p>
        </p:txBody>
      </p:sp>
    </p:spTree>
  </p:cSld>
  <p:clrMapOvr>
    <a:masterClrMapping xmlns:a="http://schemas.openxmlformats.org/drawingml/2006/main"/>
  </p:clrMapOvr>
</p:sld>
</file>