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9f0411c52847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402ea0d85c4c62"/>
  </p:sldMasterIdLst>
  <p:sldIdLst>
    <p:sldId xmlns:r="http://schemas.openxmlformats.org/officeDocument/2006/relationships" id="256" r:id="R6026b22934d748a2"/>
    <p:sldId xmlns:r="http://schemas.openxmlformats.org/officeDocument/2006/relationships" id="257" r:id="Rf628f0c041834115"/>
    <p:sldId xmlns:r="http://schemas.openxmlformats.org/officeDocument/2006/relationships" id="258" r:id="Rdec104df412042bd"/>
    <p:sldId xmlns:r="http://schemas.openxmlformats.org/officeDocument/2006/relationships" id="259" r:id="Rb8cbe05ac73e4239"/>
    <p:sldId xmlns:r="http://schemas.openxmlformats.org/officeDocument/2006/relationships" id="260" r:id="Rfd6eb608637e4ce3"/>
    <p:sldId xmlns:r="http://schemas.openxmlformats.org/officeDocument/2006/relationships" id="261" r:id="R611c3db152ff4571"/>
    <p:sldId xmlns:r="http://schemas.openxmlformats.org/officeDocument/2006/relationships" id="262" r:id="Rcb11227259b247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02ea0d85c4c62" /><Relationship Type="http://schemas.openxmlformats.org/officeDocument/2006/relationships/slide" Target="/ppt/slides/slide1.xml" Id="R6026b22934d748a2" /><Relationship Type="http://schemas.openxmlformats.org/officeDocument/2006/relationships/slide" Target="/ppt/slides/slide2.xml" Id="Rf628f0c041834115" /><Relationship Type="http://schemas.openxmlformats.org/officeDocument/2006/relationships/slide" Target="/ppt/slides/slide3.xml" Id="Rdec104df412042bd" /><Relationship Type="http://schemas.openxmlformats.org/officeDocument/2006/relationships/slide" Target="/ppt/slides/slide4.xml" Id="Rb8cbe05ac73e4239" /><Relationship Type="http://schemas.openxmlformats.org/officeDocument/2006/relationships/slide" Target="/ppt/slides/slide5.xml" Id="Rfd6eb608637e4ce3" /><Relationship Type="http://schemas.openxmlformats.org/officeDocument/2006/relationships/slide" Target="/ppt/slides/slide6.xml" Id="R611c3db152ff4571" /><Relationship Type="http://schemas.openxmlformats.org/officeDocument/2006/relationships/slide" Target="/ppt/slides/slide7.xml" Id="Rcb11227259b247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9a8b17c9241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8e7921d2a444e" /><Relationship Type="http://schemas.openxmlformats.org/officeDocument/2006/relationships/theme" Target="/ppt/slideMasters/theme/theme1.xml" Id="R0e6ca6d6189648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e8e7921d2a44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e87da23f9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571a68c6447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3da503d5e4f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efb5e90ec4a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4667185af44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ebfb8014348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80240cf1c4c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HOLDINGS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12 183 964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224 914 474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235 145 722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RESPONSIV KAPITAL I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ABEL ENGH  –  20,8 %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ABEL ENGH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 AS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RESPONSIV KAPITAL I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 AS  –  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A. Engh, Langoddveien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932 577 445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 HOLDINGS AS</a:t>
            </a:r>
          </a:p>
        </p:txBody>
      </p:sp>
    </p:spTree>
  </p:cSld>
  <p:clrMapOvr>
    <a:masterClrMapping xmlns:a="http://schemas.openxmlformats.org/drawingml/2006/main"/>
  </p:clrMapOvr>
</p:sld>
</file>