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45c646d77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31800090c4c37"/>
  </p:sldMasterIdLst>
  <p:sldIdLst>
    <p:sldId xmlns:r="http://schemas.openxmlformats.org/officeDocument/2006/relationships" id="256" r:id="Rd1ba1cf9510242ca"/>
    <p:sldId xmlns:r="http://schemas.openxmlformats.org/officeDocument/2006/relationships" id="257" r:id="R2169c66f0b994b5c"/>
    <p:sldId xmlns:r="http://schemas.openxmlformats.org/officeDocument/2006/relationships" id="258" r:id="R1c8f2359150745d0"/>
    <p:sldId xmlns:r="http://schemas.openxmlformats.org/officeDocument/2006/relationships" id="259" r:id="R52a80807e94740fe"/>
    <p:sldId xmlns:r="http://schemas.openxmlformats.org/officeDocument/2006/relationships" id="260" r:id="R4cf5b6b3ef294022"/>
    <p:sldId xmlns:r="http://schemas.openxmlformats.org/officeDocument/2006/relationships" id="261" r:id="R02aa8e0bd9a54e25"/>
    <p:sldId xmlns:r="http://schemas.openxmlformats.org/officeDocument/2006/relationships" id="262" r:id="Rbb8de5d56b9b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31800090c4c37" /><Relationship Type="http://schemas.openxmlformats.org/officeDocument/2006/relationships/slide" Target="/ppt/slides/slide1.xml" Id="Rd1ba1cf9510242ca" /><Relationship Type="http://schemas.openxmlformats.org/officeDocument/2006/relationships/slide" Target="/ppt/slides/slide2.xml" Id="R2169c66f0b994b5c" /><Relationship Type="http://schemas.openxmlformats.org/officeDocument/2006/relationships/slide" Target="/ppt/slides/slide3.xml" Id="R1c8f2359150745d0" /><Relationship Type="http://schemas.openxmlformats.org/officeDocument/2006/relationships/slide" Target="/ppt/slides/slide4.xml" Id="R52a80807e94740fe" /><Relationship Type="http://schemas.openxmlformats.org/officeDocument/2006/relationships/slide" Target="/ppt/slides/slide5.xml" Id="R4cf5b6b3ef294022" /><Relationship Type="http://schemas.openxmlformats.org/officeDocument/2006/relationships/slide" Target="/ppt/slides/slide6.xml" Id="R02aa8e0bd9a54e25" /><Relationship Type="http://schemas.openxmlformats.org/officeDocument/2006/relationships/slide" Target="/ppt/slides/slide7.xml" Id="Rbb8de5d56b9b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20fc079b1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88e8e7b34bd4" /><Relationship Type="http://schemas.openxmlformats.org/officeDocument/2006/relationships/theme" Target="/ppt/slideMasters/theme/theme1.xml" Id="R09128f0afd20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f88e8e7b3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17ebc9005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0cc84b184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1759fcca4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c63bf7ebf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a66e1ac7049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f1a9388d7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3254aba76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LAMHOLMANE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LAMHOLMANE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218 975 681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236 968 527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ODDVAR MYKLEBUST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ODDVAR MYKLEBUST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ODDVAR MYKLEBUST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Myklebust, Finnhaugveien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LAMHOLMANE AS</a:t>
            </a:r>
          </a:p>
        </p:txBody>
      </p:sp>
    </p:spTree>
  </p:cSld>
  <p:clrMapOvr>
    <a:masterClrMapping xmlns:a="http://schemas.openxmlformats.org/drawingml/2006/main"/>
  </p:clrMapOvr>
</p:sld>
</file>