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a0702870bc49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eab6825177d4f23"/>
  </p:sldMasterIdLst>
  <p:sldIdLst>
    <p:sldId xmlns:r="http://schemas.openxmlformats.org/officeDocument/2006/relationships" id="256" r:id="R47d04789a3cf42b7"/>
    <p:sldId xmlns:r="http://schemas.openxmlformats.org/officeDocument/2006/relationships" id="257" r:id="R9695998279ca4b42"/>
    <p:sldId xmlns:r="http://schemas.openxmlformats.org/officeDocument/2006/relationships" id="258" r:id="Rd2b655db97fe4407"/>
    <p:sldId xmlns:r="http://schemas.openxmlformats.org/officeDocument/2006/relationships" id="259" r:id="R30dc63b94cda43d3"/>
    <p:sldId xmlns:r="http://schemas.openxmlformats.org/officeDocument/2006/relationships" id="260" r:id="Ref47cb0927e5418d"/>
    <p:sldId xmlns:r="http://schemas.openxmlformats.org/officeDocument/2006/relationships" id="261" r:id="Rb88b0b5410134554"/>
    <p:sldId xmlns:r="http://schemas.openxmlformats.org/officeDocument/2006/relationships" id="262" r:id="R898e3b27c58d454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ab6825177d4f23" /><Relationship Type="http://schemas.openxmlformats.org/officeDocument/2006/relationships/slide" Target="/ppt/slides/slide1.xml" Id="R47d04789a3cf42b7" /><Relationship Type="http://schemas.openxmlformats.org/officeDocument/2006/relationships/slide" Target="/ppt/slides/slide2.xml" Id="R9695998279ca4b42" /><Relationship Type="http://schemas.openxmlformats.org/officeDocument/2006/relationships/slide" Target="/ppt/slides/slide3.xml" Id="Rd2b655db97fe4407" /><Relationship Type="http://schemas.openxmlformats.org/officeDocument/2006/relationships/slide" Target="/ppt/slides/slide4.xml" Id="R30dc63b94cda43d3" /><Relationship Type="http://schemas.openxmlformats.org/officeDocument/2006/relationships/slide" Target="/ppt/slides/slide5.xml" Id="Ref47cb0927e5418d" /><Relationship Type="http://schemas.openxmlformats.org/officeDocument/2006/relationships/slide" Target="/ppt/slides/slide6.xml" Id="Rb88b0b5410134554" /><Relationship Type="http://schemas.openxmlformats.org/officeDocument/2006/relationships/slide" Target="/ppt/slides/slide7.xml" Id="R898e3b27c58d454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530b7e330d442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a349ea10348f6" /><Relationship Type="http://schemas.openxmlformats.org/officeDocument/2006/relationships/theme" Target="/ppt/slideMasters/theme/theme1.xml" Id="R027d4765b5f147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a349ea10348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3ff7efd0e4c1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ccc99a66f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06a226514ae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43dfb01d4745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ee11744274e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cdf6da475049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4b69ea93746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OPPISTUN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OPPISTUN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453 275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456 148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BØHLER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Asmyrsvingen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932 575 175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OPPISTUN HOLDING AS</a:t>
            </a:r>
          </a:p>
        </p:txBody>
      </p:sp>
    </p:spTree>
  </p:cSld>
  <p:clrMapOvr>
    <a:masterClrMapping xmlns:a="http://schemas.openxmlformats.org/drawingml/2006/main"/>
  </p:clrMapOvr>
</p:sld>
</file>