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444b169c23047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5105dbd2294205"/>
  </p:sldMasterIdLst>
  <p:sldIdLst>
    <p:sldId xmlns:r="http://schemas.openxmlformats.org/officeDocument/2006/relationships" id="256" r:id="R26201b19870b4a34"/>
    <p:sldId xmlns:r="http://schemas.openxmlformats.org/officeDocument/2006/relationships" id="257" r:id="R1059b6d34fcd4b9e"/>
    <p:sldId xmlns:r="http://schemas.openxmlformats.org/officeDocument/2006/relationships" id="258" r:id="R3982358839984120"/>
    <p:sldId xmlns:r="http://schemas.openxmlformats.org/officeDocument/2006/relationships" id="259" r:id="R96b33e127a8c46a8"/>
    <p:sldId xmlns:r="http://schemas.openxmlformats.org/officeDocument/2006/relationships" id="260" r:id="R1c6ae50fb3e14ea4"/>
    <p:sldId xmlns:r="http://schemas.openxmlformats.org/officeDocument/2006/relationships" id="261" r:id="Redcbde3ce0a34db4"/>
    <p:sldId xmlns:r="http://schemas.openxmlformats.org/officeDocument/2006/relationships" id="262" r:id="R2dea05aaa9634db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5105dbd2294205" /><Relationship Type="http://schemas.openxmlformats.org/officeDocument/2006/relationships/slide" Target="/ppt/slides/slide1.xml" Id="R26201b19870b4a34" /><Relationship Type="http://schemas.openxmlformats.org/officeDocument/2006/relationships/slide" Target="/ppt/slides/slide2.xml" Id="R1059b6d34fcd4b9e" /><Relationship Type="http://schemas.openxmlformats.org/officeDocument/2006/relationships/slide" Target="/ppt/slides/slide3.xml" Id="R3982358839984120" /><Relationship Type="http://schemas.openxmlformats.org/officeDocument/2006/relationships/slide" Target="/ppt/slides/slide4.xml" Id="R96b33e127a8c46a8" /><Relationship Type="http://schemas.openxmlformats.org/officeDocument/2006/relationships/slide" Target="/ppt/slides/slide5.xml" Id="R1c6ae50fb3e14ea4" /><Relationship Type="http://schemas.openxmlformats.org/officeDocument/2006/relationships/slide" Target="/ppt/slides/slide6.xml" Id="Redcbde3ce0a34db4" /><Relationship Type="http://schemas.openxmlformats.org/officeDocument/2006/relationships/slide" Target="/ppt/slides/slide7.xml" Id="R2dea05aaa9634db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efc46cddd8486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f78473bca4cb8" /><Relationship Type="http://schemas.openxmlformats.org/officeDocument/2006/relationships/theme" Target="/ppt/slideMasters/theme/theme1.xml" Id="R973fc4f64a984fe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89bf78473bca4c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b8b63ff03345e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fcd26a58fcf476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e42389024e4f4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443b3ed5a4498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d133194ec04a4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5aca31b788a407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5afc08ee154d3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HALLBING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HALLBING HOLDING AS ble etablert [år] og holder til i Kløfta.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−18 148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20 193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2 005 858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2 005 858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MADS HALLBING LYNGAAS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Østerudvegen 27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2040 Kløfta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932 575 000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HALLBING HOLDING AS</a:t>
            </a:r>
          </a:p>
        </p:txBody>
      </p:sp>
    </p:spTree>
  </p:cSld>
  <p:clrMapOvr>
    <a:masterClrMapping xmlns:a="http://schemas.openxmlformats.org/drawingml/2006/main"/>
  </p:clrMapOvr>
</p:sld>
</file>