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c5656284324b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710dfa5501426e"/>
  </p:sldMasterIdLst>
  <p:sldIdLst>
    <p:sldId xmlns:r="http://schemas.openxmlformats.org/officeDocument/2006/relationships" id="256" r:id="R856e2bbe88e045a4"/>
    <p:sldId xmlns:r="http://schemas.openxmlformats.org/officeDocument/2006/relationships" id="257" r:id="R74de56efb2a549dc"/>
    <p:sldId xmlns:r="http://schemas.openxmlformats.org/officeDocument/2006/relationships" id="258" r:id="Rb0475b3734124bcb"/>
    <p:sldId xmlns:r="http://schemas.openxmlformats.org/officeDocument/2006/relationships" id="259" r:id="Ra73303df9a804189"/>
    <p:sldId xmlns:r="http://schemas.openxmlformats.org/officeDocument/2006/relationships" id="260" r:id="R03eb1d86e00f418e"/>
    <p:sldId xmlns:r="http://schemas.openxmlformats.org/officeDocument/2006/relationships" id="261" r:id="R9bb46665040548b5"/>
    <p:sldId xmlns:r="http://schemas.openxmlformats.org/officeDocument/2006/relationships" id="262" r:id="Reeb7cb19a0904c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710dfa5501426e" /><Relationship Type="http://schemas.openxmlformats.org/officeDocument/2006/relationships/slide" Target="/ppt/slides/slide1.xml" Id="R856e2bbe88e045a4" /><Relationship Type="http://schemas.openxmlformats.org/officeDocument/2006/relationships/slide" Target="/ppt/slides/slide2.xml" Id="R74de56efb2a549dc" /><Relationship Type="http://schemas.openxmlformats.org/officeDocument/2006/relationships/slide" Target="/ppt/slides/slide3.xml" Id="Rb0475b3734124bcb" /><Relationship Type="http://schemas.openxmlformats.org/officeDocument/2006/relationships/slide" Target="/ppt/slides/slide4.xml" Id="Ra73303df9a804189" /><Relationship Type="http://schemas.openxmlformats.org/officeDocument/2006/relationships/slide" Target="/ppt/slides/slide5.xml" Id="R03eb1d86e00f418e" /><Relationship Type="http://schemas.openxmlformats.org/officeDocument/2006/relationships/slide" Target="/ppt/slides/slide6.xml" Id="R9bb46665040548b5" /><Relationship Type="http://schemas.openxmlformats.org/officeDocument/2006/relationships/slide" Target="/ppt/slides/slide7.xml" Id="Reeb7cb19a0904c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98d7b9164549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630fcad954f29" /><Relationship Type="http://schemas.openxmlformats.org/officeDocument/2006/relationships/theme" Target="/ppt/slideMasters/theme/theme1.xml" Id="Rb20f74a8733449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2630fcad954f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3dcfec1c64f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9afe93e8e41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e4566c66e41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8987dfbb749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3c26e732946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3b135c0474e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fe899ce9a4c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 RØR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5 227 877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940 804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JANUSZ SYLWESTER SULKOWSKI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Råsa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inter-ror@outlook.com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932 559 331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 RØR AS</a:t>
            </a:r>
          </a:p>
        </p:txBody>
      </p:sp>
    </p:spTree>
  </p:cSld>
  <p:clrMapOvr>
    <a:masterClrMapping xmlns:a="http://schemas.openxmlformats.org/drawingml/2006/main"/>
  </p:clrMapOvr>
</p:sld>
</file>