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5bef06456f41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374b1245a648b2"/>
  </p:sldMasterIdLst>
  <p:sldIdLst>
    <p:sldId xmlns:r="http://schemas.openxmlformats.org/officeDocument/2006/relationships" id="256" r:id="R7d1368c328ed4739"/>
    <p:sldId xmlns:r="http://schemas.openxmlformats.org/officeDocument/2006/relationships" id="257" r:id="R7f2d8bcb26684330"/>
    <p:sldId xmlns:r="http://schemas.openxmlformats.org/officeDocument/2006/relationships" id="258" r:id="Radeaabb0f2e74254"/>
    <p:sldId xmlns:r="http://schemas.openxmlformats.org/officeDocument/2006/relationships" id="259" r:id="R47dabbbe292542d8"/>
    <p:sldId xmlns:r="http://schemas.openxmlformats.org/officeDocument/2006/relationships" id="260" r:id="R3082577ac7ff4ce9"/>
    <p:sldId xmlns:r="http://schemas.openxmlformats.org/officeDocument/2006/relationships" id="261" r:id="Rd16648ac90184385"/>
    <p:sldId xmlns:r="http://schemas.openxmlformats.org/officeDocument/2006/relationships" id="262" r:id="Rfacb4dcee1824a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74b1245a648b2" /><Relationship Type="http://schemas.openxmlformats.org/officeDocument/2006/relationships/slide" Target="/ppt/slides/slide1.xml" Id="R7d1368c328ed4739" /><Relationship Type="http://schemas.openxmlformats.org/officeDocument/2006/relationships/slide" Target="/ppt/slides/slide2.xml" Id="R7f2d8bcb26684330" /><Relationship Type="http://schemas.openxmlformats.org/officeDocument/2006/relationships/slide" Target="/ppt/slides/slide3.xml" Id="Radeaabb0f2e74254" /><Relationship Type="http://schemas.openxmlformats.org/officeDocument/2006/relationships/slide" Target="/ppt/slides/slide4.xml" Id="R47dabbbe292542d8" /><Relationship Type="http://schemas.openxmlformats.org/officeDocument/2006/relationships/slide" Target="/ppt/slides/slide5.xml" Id="R3082577ac7ff4ce9" /><Relationship Type="http://schemas.openxmlformats.org/officeDocument/2006/relationships/slide" Target="/ppt/slides/slide6.xml" Id="Rd16648ac90184385" /><Relationship Type="http://schemas.openxmlformats.org/officeDocument/2006/relationships/slide" Target="/ppt/slides/slide7.xml" Id="Rfacb4dcee1824a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8b6c98bba42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be9c3f3384a2b" /><Relationship Type="http://schemas.openxmlformats.org/officeDocument/2006/relationships/theme" Target="/ppt/slideMasters/theme/theme1.xml" Id="Rf35cb26016e4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be9c3f3384a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d9256c7d546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b98c9ed5847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62f72ba9a42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c27ef4df1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82ea16c4c47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c480db2ec41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26c5b6420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 BUSINESS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BUSINESS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2 886 626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−860 749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−858 525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695 254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1 670 547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PLAY CAPITAL AS  –  36,6 %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JAHOLMEN AS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AUTOEXEC AS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AKSO HOLDING AS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WESMANN HAWKINS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SONIC TITAN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932 543 729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