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a7b2346ac543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281d9ae4b34c73"/>
  </p:sldMasterIdLst>
  <p:sldIdLst>
    <p:sldId xmlns:r="http://schemas.openxmlformats.org/officeDocument/2006/relationships" id="256" r:id="Re5aa7415e3b6415b"/>
    <p:sldId xmlns:r="http://schemas.openxmlformats.org/officeDocument/2006/relationships" id="257" r:id="Rfdddaadbfbf7497d"/>
    <p:sldId xmlns:r="http://schemas.openxmlformats.org/officeDocument/2006/relationships" id="258" r:id="Rf92309a07d7c4ccf"/>
    <p:sldId xmlns:r="http://schemas.openxmlformats.org/officeDocument/2006/relationships" id="259" r:id="R07a38e64535a4e4a"/>
    <p:sldId xmlns:r="http://schemas.openxmlformats.org/officeDocument/2006/relationships" id="260" r:id="R3b00aa8e2d5d45ea"/>
    <p:sldId xmlns:r="http://schemas.openxmlformats.org/officeDocument/2006/relationships" id="261" r:id="Rf6c4d153e419498c"/>
    <p:sldId xmlns:r="http://schemas.openxmlformats.org/officeDocument/2006/relationships" id="262" r:id="R8d547114237840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281d9ae4b34c73" /><Relationship Type="http://schemas.openxmlformats.org/officeDocument/2006/relationships/slide" Target="/ppt/slides/slide1.xml" Id="Re5aa7415e3b6415b" /><Relationship Type="http://schemas.openxmlformats.org/officeDocument/2006/relationships/slide" Target="/ppt/slides/slide2.xml" Id="Rfdddaadbfbf7497d" /><Relationship Type="http://schemas.openxmlformats.org/officeDocument/2006/relationships/slide" Target="/ppt/slides/slide3.xml" Id="Rf92309a07d7c4ccf" /><Relationship Type="http://schemas.openxmlformats.org/officeDocument/2006/relationships/slide" Target="/ppt/slides/slide4.xml" Id="R07a38e64535a4e4a" /><Relationship Type="http://schemas.openxmlformats.org/officeDocument/2006/relationships/slide" Target="/ppt/slides/slide5.xml" Id="R3b00aa8e2d5d45ea" /><Relationship Type="http://schemas.openxmlformats.org/officeDocument/2006/relationships/slide" Target="/ppt/slides/slide6.xml" Id="Rf6c4d153e419498c" /><Relationship Type="http://schemas.openxmlformats.org/officeDocument/2006/relationships/slide" Target="/ppt/slides/slide7.xml" Id="R8d547114237840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9b59eace8b47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37140c97a488c" /><Relationship Type="http://schemas.openxmlformats.org/officeDocument/2006/relationships/theme" Target="/ppt/slideMasters/theme/theme1.xml" Id="Rc708a266f68345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937140c97a48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d9284dd9f940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031bee254d4e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5bef1f453e42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de5acabd4341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72ac97023548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c030f814b1486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bb1df5a09846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A-R HELGEMO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A-R HELGEMO VVS AS ble etablert [år] og holder til i Singsås.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2 326 944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−2 155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−31 179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457 928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1 310 341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A-R HELGEMO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Hindbjørgveien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7387 Singsås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932 538 121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VVS AS</a:t>
            </a:r>
          </a:p>
        </p:txBody>
      </p:sp>
    </p:spTree>
  </p:cSld>
  <p:clrMapOvr>
    <a:masterClrMapping xmlns:a="http://schemas.openxmlformats.org/drawingml/2006/main"/>
  </p:clrMapOvr>
</p:sld>
</file>