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7afeebfd5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28e9097f647f1"/>
  </p:sldMasterIdLst>
  <p:sldIdLst>
    <p:sldId xmlns:r="http://schemas.openxmlformats.org/officeDocument/2006/relationships" id="256" r:id="R3b70e1d49cdf481d"/>
    <p:sldId xmlns:r="http://schemas.openxmlformats.org/officeDocument/2006/relationships" id="257" r:id="Rde9d9d2f25c94ef8"/>
    <p:sldId xmlns:r="http://schemas.openxmlformats.org/officeDocument/2006/relationships" id="258" r:id="R2e23b7f989704224"/>
    <p:sldId xmlns:r="http://schemas.openxmlformats.org/officeDocument/2006/relationships" id="259" r:id="R68d4743cbc034aa2"/>
    <p:sldId xmlns:r="http://schemas.openxmlformats.org/officeDocument/2006/relationships" id="260" r:id="Rd337639601f44e59"/>
    <p:sldId xmlns:r="http://schemas.openxmlformats.org/officeDocument/2006/relationships" id="261" r:id="R8178974aed9245e5"/>
    <p:sldId xmlns:r="http://schemas.openxmlformats.org/officeDocument/2006/relationships" id="262" r:id="R05c624f68f11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28e9097f647f1" /><Relationship Type="http://schemas.openxmlformats.org/officeDocument/2006/relationships/slide" Target="/ppt/slides/slide1.xml" Id="R3b70e1d49cdf481d" /><Relationship Type="http://schemas.openxmlformats.org/officeDocument/2006/relationships/slide" Target="/ppt/slides/slide2.xml" Id="Rde9d9d2f25c94ef8" /><Relationship Type="http://schemas.openxmlformats.org/officeDocument/2006/relationships/slide" Target="/ppt/slides/slide3.xml" Id="R2e23b7f989704224" /><Relationship Type="http://schemas.openxmlformats.org/officeDocument/2006/relationships/slide" Target="/ppt/slides/slide4.xml" Id="R68d4743cbc034aa2" /><Relationship Type="http://schemas.openxmlformats.org/officeDocument/2006/relationships/slide" Target="/ppt/slides/slide5.xml" Id="Rd337639601f44e59" /><Relationship Type="http://schemas.openxmlformats.org/officeDocument/2006/relationships/slide" Target="/ppt/slides/slide6.xml" Id="R8178974aed9245e5" /><Relationship Type="http://schemas.openxmlformats.org/officeDocument/2006/relationships/slide" Target="/ppt/slides/slide7.xml" Id="R05c624f68f11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a9760b634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22418be784a7b" /><Relationship Type="http://schemas.openxmlformats.org/officeDocument/2006/relationships/theme" Target="/ppt/slideMasters/theme/theme1.xml" Id="R9fe037705f304f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a22418be78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3fec39c4c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7d9342f9f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5e468be8e4a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09eef7ea7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63fa1a7fa4c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426e554784f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27a1a211e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RØSSTAD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RØSSTAD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RØSSTAD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RØSSTAD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RØSSTAD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RØSSTAD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4 773 147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8 481 199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8 522 081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RØSSTAD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RØSSTAD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RØSSTAD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932 525 240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RØSSTAD KAPITAL AS</a:t>
            </a:r>
          </a:p>
        </p:txBody>
      </p:sp>
    </p:spTree>
  </p:cSld>
  <p:clrMapOvr>
    <a:masterClrMapping xmlns:a="http://schemas.openxmlformats.org/drawingml/2006/main"/>
  </p:clrMapOvr>
</p:sld>
</file>