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d4ae0329ce4c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601733285745b1"/>
  </p:sldMasterIdLst>
  <p:sldIdLst>
    <p:sldId xmlns:r="http://schemas.openxmlformats.org/officeDocument/2006/relationships" id="256" r:id="R28e3a611b8c1440b"/>
    <p:sldId xmlns:r="http://schemas.openxmlformats.org/officeDocument/2006/relationships" id="257" r:id="R41380ac098ab4e6a"/>
    <p:sldId xmlns:r="http://schemas.openxmlformats.org/officeDocument/2006/relationships" id="258" r:id="R20e516787732463e"/>
    <p:sldId xmlns:r="http://schemas.openxmlformats.org/officeDocument/2006/relationships" id="259" r:id="Rf6b43dd0b4fe4c6b"/>
    <p:sldId xmlns:r="http://schemas.openxmlformats.org/officeDocument/2006/relationships" id="260" r:id="R0d56e950fa1e473d"/>
    <p:sldId xmlns:r="http://schemas.openxmlformats.org/officeDocument/2006/relationships" id="261" r:id="R24306795e96a477a"/>
    <p:sldId xmlns:r="http://schemas.openxmlformats.org/officeDocument/2006/relationships" id="262" r:id="Rc16db3eba75d4c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601733285745b1" /><Relationship Type="http://schemas.openxmlformats.org/officeDocument/2006/relationships/slide" Target="/ppt/slides/slide1.xml" Id="R28e3a611b8c1440b" /><Relationship Type="http://schemas.openxmlformats.org/officeDocument/2006/relationships/slide" Target="/ppt/slides/slide2.xml" Id="R41380ac098ab4e6a" /><Relationship Type="http://schemas.openxmlformats.org/officeDocument/2006/relationships/slide" Target="/ppt/slides/slide3.xml" Id="R20e516787732463e" /><Relationship Type="http://schemas.openxmlformats.org/officeDocument/2006/relationships/slide" Target="/ppt/slides/slide4.xml" Id="Rf6b43dd0b4fe4c6b" /><Relationship Type="http://schemas.openxmlformats.org/officeDocument/2006/relationships/slide" Target="/ppt/slides/slide5.xml" Id="R0d56e950fa1e473d" /><Relationship Type="http://schemas.openxmlformats.org/officeDocument/2006/relationships/slide" Target="/ppt/slides/slide6.xml" Id="R24306795e96a477a" /><Relationship Type="http://schemas.openxmlformats.org/officeDocument/2006/relationships/slide" Target="/ppt/slides/slide7.xml" Id="Rc16db3eba75d4c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188efbf89d44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3033099564b9a" /><Relationship Type="http://schemas.openxmlformats.org/officeDocument/2006/relationships/theme" Target="/ppt/slideMasters/theme/theme1.xml" Id="Rf70fde0e06a347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b3033099564b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f3f00c75d4a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92a16519043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c4729d6eb47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e8b233c1d41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ff6a55da44e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d3e1123604e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55499916441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EKEBJUR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EKEBJUR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KERSTI EKELAND BJURSTRØM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Nilserudkleiva 25B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932 481 480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