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e56664c88a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77152fbd742ab"/>
  </p:sldMasterIdLst>
  <p:sldIdLst>
    <p:sldId xmlns:r="http://schemas.openxmlformats.org/officeDocument/2006/relationships" id="256" r:id="R439ab6373aa74028"/>
    <p:sldId xmlns:r="http://schemas.openxmlformats.org/officeDocument/2006/relationships" id="257" r:id="R69e99360a7b848e3"/>
    <p:sldId xmlns:r="http://schemas.openxmlformats.org/officeDocument/2006/relationships" id="258" r:id="R454c3583d1f140ff"/>
    <p:sldId xmlns:r="http://schemas.openxmlformats.org/officeDocument/2006/relationships" id="259" r:id="R4fb998d9cbd24bdd"/>
    <p:sldId xmlns:r="http://schemas.openxmlformats.org/officeDocument/2006/relationships" id="260" r:id="R6edd8a58a51c40b1"/>
    <p:sldId xmlns:r="http://schemas.openxmlformats.org/officeDocument/2006/relationships" id="261" r:id="Rfd9943cd8e4a4f2a"/>
    <p:sldId xmlns:r="http://schemas.openxmlformats.org/officeDocument/2006/relationships" id="262" r:id="Rf786aaefcd71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77152fbd742ab" /><Relationship Type="http://schemas.openxmlformats.org/officeDocument/2006/relationships/slide" Target="/ppt/slides/slide1.xml" Id="R439ab6373aa74028" /><Relationship Type="http://schemas.openxmlformats.org/officeDocument/2006/relationships/slide" Target="/ppt/slides/slide2.xml" Id="R69e99360a7b848e3" /><Relationship Type="http://schemas.openxmlformats.org/officeDocument/2006/relationships/slide" Target="/ppt/slides/slide3.xml" Id="R454c3583d1f140ff" /><Relationship Type="http://schemas.openxmlformats.org/officeDocument/2006/relationships/slide" Target="/ppt/slides/slide4.xml" Id="R4fb998d9cbd24bdd" /><Relationship Type="http://schemas.openxmlformats.org/officeDocument/2006/relationships/slide" Target="/ppt/slides/slide5.xml" Id="R6edd8a58a51c40b1" /><Relationship Type="http://schemas.openxmlformats.org/officeDocument/2006/relationships/slide" Target="/ppt/slides/slide6.xml" Id="Rfd9943cd8e4a4f2a" /><Relationship Type="http://schemas.openxmlformats.org/officeDocument/2006/relationships/slide" Target="/ppt/slides/slide7.xml" Id="Rf786aaefcd71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c151b3ca8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abe9f3acd4889" /><Relationship Type="http://schemas.openxmlformats.org/officeDocument/2006/relationships/theme" Target="/ppt/slideMasters/theme/theme1.xml" Id="Rb911051c0dd749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7abe9f3acd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54eba3ed1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b66f48ec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2549806f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6b4c3d347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8ed13fb6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8aec2a61f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4836388d9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H SKORTA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 SKORTA HOLDING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876 830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917 110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HERMUND SKORTA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Nyheimveien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932 472 015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 SKORTA HOLDING AS</a:t>
            </a:r>
          </a:p>
        </p:txBody>
      </p:sp>
    </p:spTree>
  </p:cSld>
  <p:clrMapOvr>
    <a:masterClrMapping xmlns:a="http://schemas.openxmlformats.org/drawingml/2006/main"/>
  </p:clrMapOvr>
</p:sld>
</file>